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96" r:id="rId4"/>
    <p:sldId id="297" r:id="rId5"/>
    <p:sldId id="265" r:id="rId6"/>
    <p:sldId id="298" r:id="rId7"/>
    <p:sldId id="295" r:id="rId8"/>
    <p:sldId id="269" r:id="rId9"/>
    <p:sldId id="299" r:id="rId10"/>
    <p:sldId id="300" r:id="rId11"/>
    <p:sldId id="301" r:id="rId12"/>
    <p:sldId id="270" r:id="rId13"/>
    <p:sldId id="291" r:id="rId14"/>
  </p:sldIdLst>
  <p:sldSz cx="12192000" cy="6858000"/>
  <p:notesSz cx="6797675" cy="9926638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Helvetica Neue Light" panose="020B0604020202020204" charset="0"/>
      <p:regular r:id="rId24"/>
      <p:bold r:id="rId25"/>
      <p:italic r:id="rId26"/>
      <p:boldItalic r:id="rId27"/>
    </p:embeddedFont>
    <p:embeddedFont>
      <p:font typeface="Playfair Display" panose="00000500000000000000" pitchFamily="2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6" roundtripDataSignature="AMtx7mg9tZxOKusQPQ9HwTGsuXqv0Gti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67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54acdd5d9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g154acdd5d9e_0_8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4" name="Google Shape;594;g154acdd5d9e_0_8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5047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54acdd5d9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g154acdd5d9e_0_8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4" name="Google Shape;594;g154acdd5d9e_0_8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329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54d68877f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g154d68877f6_3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9" name="Google Shape;619;g154d68877f6_3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6" name="Google Shape;926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7" name="Google Shape;927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63b9cf0582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g163b9cf0582_1_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3" name="Google Shape;583;g163b9cf0582_1_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54d68877f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g154d68877f6_1_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g154d68877f6_1_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45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63b9cf0582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g163b9cf0582_1_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3" name="Google Shape;583;g163b9cf0582_1_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24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8c7cb9882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g18c7cb98822_1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0" name="Google Shape;510;g18c7cb98822_1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8c7cb9882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g18c7cb98822_1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0" name="Google Shape;510;g18c7cb98822_1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621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63b9cf0582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g163b9cf0582_1_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3" name="Google Shape;583;g163b9cf0582_1_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1951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54acdd5d9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g154acdd5d9e_0_8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4" name="Google Shape;594;g154acdd5d9e_0_8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54acdd5d9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g154acdd5d9e_0_8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4" name="Google Shape;594;g154acdd5d9e_0_8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0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44550" y="476250"/>
            <a:ext cx="105033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844550" y="1619250"/>
            <a:ext cx="10503300" cy="46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3238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3238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Char char="-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3238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Char char="◦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3238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Char char="›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92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AutoNum type="arabicPeriod"/>
              <a:defRPr/>
            </a:lvl6pPr>
            <a:lvl7pPr marL="3200400" lvl="6" indent="-3492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lphaLcPeriod"/>
              <a:defRPr/>
            </a:lvl7pPr>
            <a:lvl8pPr marL="3657600" lvl="7" indent="-3492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900"/>
              <a:buAutoNum type="romanLcPeriod"/>
              <a:defRPr/>
            </a:lvl8pPr>
            <a:lvl9pPr marL="4114800" lvl="8" indent="-228600" algn="l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dk2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6"/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6"/>
          <p:cNvSpPr/>
          <p:nvPr/>
        </p:nvSpPr>
        <p:spPr>
          <a:xfrm>
            <a:off x="0" y="3429000"/>
            <a:ext cx="6096000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6"/>
          <p:cNvSpPr txBox="1">
            <a:spLocks noGrp="1"/>
          </p:cNvSpPr>
          <p:nvPr>
            <p:ph type="ctrTitle"/>
          </p:nvPr>
        </p:nvSpPr>
        <p:spPr>
          <a:xfrm>
            <a:off x="442913" y="428625"/>
            <a:ext cx="54737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subTitle" idx="1"/>
          </p:nvPr>
        </p:nvSpPr>
        <p:spPr>
          <a:xfrm>
            <a:off x="442913" y="3749040"/>
            <a:ext cx="54737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9" name="Google Shape;6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">
  <p:cSld name="Title Slide Lines">
    <p:bg>
      <p:bgPr>
        <a:solidFill>
          <a:srgbClr val="DEDEDE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2" name="Google Shape;72;p27"/>
            <p:cNvGrpSpPr/>
            <p:nvPr/>
          </p:nvGrpSpPr>
          <p:grpSpPr>
            <a:xfrm>
              <a:off x="0" y="0"/>
              <a:ext cx="12192000" cy="6858000"/>
              <a:chOff x="152400" y="152400"/>
              <a:chExt cx="12196764" cy="6862763"/>
            </a:xfrm>
          </p:grpSpPr>
          <p:sp>
            <p:nvSpPr>
              <p:cNvPr id="73" name="Google Shape;73;p27"/>
              <p:cNvSpPr/>
              <p:nvPr/>
            </p:nvSpPr>
            <p:spPr>
              <a:xfrm>
                <a:off x="152400" y="3775075"/>
                <a:ext cx="9142413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w="7908" h="163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7908" y="0"/>
                    </a:lnTo>
                    <a:lnTo>
                      <a:pt x="7908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7"/>
              <p:cNvSpPr/>
              <p:nvPr/>
            </p:nvSpPr>
            <p:spPr>
              <a:xfrm>
                <a:off x="152400" y="152400"/>
                <a:ext cx="12196764" cy="6862763"/>
              </a:xfrm>
              <a:custGeom>
                <a:avLst/>
                <a:gdLst/>
                <a:ahLst/>
                <a:cxnLst/>
                <a:rect l="l" t="t" r="r" b="b"/>
                <a:pathLst>
                  <a:path w="25599" h="14399" extrusionOk="0">
                    <a:moveTo>
                      <a:pt x="19187" y="0"/>
                    </a:moveTo>
                    <a:lnTo>
                      <a:pt x="19187" y="0"/>
                    </a:lnTo>
                    <a:lnTo>
                      <a:pt x="19187" y="6949"/>
                    </a:lnTo>
                    <a:lnTo>
                      <a:pt x="0" y="6949"/>
                    </a:lnTo>
                    <a:lnTo>
                      <a:pt x="0" y="7602"/>
                    </a:lnTo>
                    <a:lnTo>
                      <a:pt x="19187" y="7602"/>
                    </a:lnTo>
                    <a:lnTo>
                      <a:pt x="19187" y="9234"/>
                    </a:lnTo>
                    <a:lnTo>
                      <a:pt x="0" y="9234"/>
                    </a:lnTo>
                    <a:lnTo>
                      <a:pt x="0" y="9887"/>
                    </a:lnTo>
                    <a:lnTo>
                      <a:pt x="19187" y="9887"/>
                    </a:lnTo>
                    <a:lnTo>
                      <a:pt x="19187" y="14399"/>
                    </a:lnTo>
                    <a:lnTo>
                      <a:pt x="19839" y="14399"/>
                    </a:lnTo>
                    <a:lnTo>
                      <a:pt x="19839" y="9887"/>
                    </a:lnTo>
                    <a:lnTo>
                      <a:pt x="25599" y="9887"/>
                    </a:lnTo>
                    <a:lnTo>
                      <a:pt x="25599" y="9234"/>
                    </a:lnTo>
                    <a:lnTo>
                      <a:pt x="19839" y="9234"/>
                    </a:lnTo>
                    <a:lnTo>
                      <a:pt x="19839" y="7602"/>
                    </a:lnTo>
                    <a:lnTo>
                      <a:pt x="25599" y="7602"/>
                    </a:lnTo>
                    <a:lnTo>
                      <a:pt x="25599" y="6949"/>
                    </a:lnTo>
                    <a:lnTo>
                      <a:pt x="19839" y="6949"/>
                    </a:lnTo>
                    <a:lnTo>
                      <a:pt x="19839" y="0"/>
                    </a:lnTo>
                    <a:lnTo>
                      <a:pt x="191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5" name="Google Shape;75;p2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" name="Google Shape;76;p27"/>
          <p:cNvSpPr txBox="1">
            <a:spLocks noGrp="1"/>
          </p:cNvSpPr>
          <p:nvPr>
            <p:ph type="subTitle" idx="1"/>
          </p:nvPr>
        </p:nvSpPr>
        <p:spPr>
          <a:xfrm>
            <a:off x="442914" y="3713607"/>
            <a:ext cx="5473699" cy="59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ctrTitle"/>
          </p:nvPr>
        </p:nvSpPr>
        <p:spPr>
          <a:xfrm>
            <a:off x="442914" y="428623"/>
            <a:ext cx="741838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eorgia"/>
              <a:buNone/>
              <a:defRPr sz="4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 2">
  <p:cSld name="Title Slide Lines 2">
    <p:bg>
      <p:bgPr>
        <a:solidFill>
          <a:srgbClr val="DEDEDE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0" name="Google Shape;80;p2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 extrusionOk="0">
                  <a:moveTo>
                    <a:pt x="9144000" y="0"/>
                  </a:moveTo>
                  <a:lnTo>
                    <a:pt x="9450000" y="0"/>
                  </a:lnTo>
                  <a:lnTo>
                    <a:pt x="9450000" y="3309692"/>
                  </a:lnTo>
                  <a:lnTo>
                    <a:pt x="12192000" y="3309692"/>
                  </a:lnTo>
                  <a:lnTo>
                    <a:pt x="12192000" y="3615692"/>
                  </a:lnTo>
                  <a:lnTo>
                    <a:pt x="9450000" y="3615692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lnTo>
                    <a:pt x="9144000" y="3615692"/>
                  </a:lnTo>
                  <a:lnTo>
                    <a:pt x="0" y="3615692"/>
                  </a:lnTo>
                  <a:lnTo>
                    <a:pt x="0" y="3309692"/>
                  </a:lnTo>
                  <a:lnTo>
                    <a:pt x="9144000" y="3309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" name="Google Shape;81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28"/>
          <p:cNvSpPr txBox="1">
            <a:spLocks noGrp="1"/>
          </p:cNvSpPr>
          <p:nvPr>
            <p:ph type="subTitle" idx="1"/>
          </p:nvPr>
        </p:nvSpPr>
        <p:spPr>
          <a:xfrm>
            <a:off x="442913" y="3713607"/>
            <a:ext cx="5473700" cy="59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ctrTitle"/>
          </p:nvPr>
        </p:nvSpPr>
        <p:spPr>
          <a:xfrm>
            <a:off x="442912" y="428623"/>
            <a:ext cx="7418387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eorgia"/>
              <a:buNone/>
              <a:defRPr sz="4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 3">
  <p:cSld name="Title Slide Lines 3">
    <p:bg>
      <p:bgPr>
        <a:solidFill>
          <a:srgbClr val="D04A0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/>
          <p:nvPr/>
        </p:nvSpPr>
        <p:spPr>
          <a:xfrm>
            <a:off x="9448800" y="0"/>
            <a:ext cx="27432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2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7" name="Google Shape;87;p29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 extrusionOk="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8" name="Google Shape;88;p2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" name="Google Shape;89;p29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77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subTitle" idx="1"/>
          </p:nvPr>
        </p:nvSpPr>
        <p:spPr>
          <a:xfrm>
            <a:off x="442913" y="3394710"/>
            <a:ext cx="54737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 3 Grey">
  <p:cSld name="Title Slide Lines 3 Grey">
    <p:bg>
      <p:bgPr>
        <a:solidFill>
          <a:srgbClr val="464646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/>
          <p:nvPr/>
        </p:nvSpPr>
        <p:spPr>
          <a:xfrm>
            <a:off x="9448800" y="0"/>
            <a:ext cx="27432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3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4" name="Google Shape;94;p3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 extrusionOk="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5" name="Google Shape;95;p3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p30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77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subTitle" idx="1"/>
          </p:nvPr>
        </p:nvSpPr>
        <p:spPr>
          <a:xfrm>
            <a:off x="442913" y="3394710"/>
            <a:ext cx="54737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Orange">
  <p:cSld name="Title Slide Logo Shape Orang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31"/>
          <p:cNvGrpSpPr/>
          <p:nvPr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100" name="Google Shape;100;p31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1" name="Google Shape;101;p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31"/>
          <p:cNvSpPr txBox="1">
            <a:spLocks noGrp="1"/>
          </p:cNvSpPr>
          <p:nvPr>
            <p:ph type="ctrTitle"/>
          </p:nvPr>
        </p:nvSpPr>
        <p:spPr>
          <a:xfrm>
            <a:off x="442913" y="1003610"/>
            <a:ext cx="5258640" cy="242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subTitle" idx="1"/>
          </p:nvPr>
        </p:nvSpPr>
        <p:spPr>
          <a:xfrm>
            <a:off x="442914" y="3749040"/>
            <a:ext cx="525864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Red">
  <p:cSld name="Title Slide Logo Shape Red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2"/>
          <p:cNvGrpSpPr/>
          <p:nvPr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106" name="Google Shape;106;p32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7" name="Google Shape;107;p3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32"/>
          <p:cNvSpPr txBox="1">
            <a:spLocks noGrp="1"/>
          </p:cNvSpPr>
          <p:nvPr>
            <p:ph type="ctrTitle"/>
          </p:nvPr>
        </p:nvSpPr>
        <p:spPr>
          <a:xfrm>
            <a:off x="442913" y="1003610"/>
            <a:ext cx="5258640" cy="242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subTitle" idx="1"/>
          </p:nvPr>
        </p:nvSpPr>
        <p:spPr>
          <a:xfrm>
            <a:off x="442914" y="3749040"/>
            <a:ext cx="525864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Grey">
  <p:cSld name="Title Slide Logo Shape Gre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33"/>
          <p:cNvGrpSpPr/>
          <p:nvPr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112" name="Google Shape;112;p33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3" name="Google Shape;113;p3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33"/>
          <p:cNvSpPr txBox="1">
            <a:spLocks noGrp="1"/>
          </p:cNvSpPr>
          <p:nvPr>
            <p:ph type="ctrTitle"/>
          </p:nvPr>
        </p:nvSpPr>
        <p:spPr>
          <a:xfrm>
            <a:off x="442913" y="1009185"/>
            <a:ext cx="5258640" cy="241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subTitle" idx="1"/>
          </p:nvPr>
        </p:nvSpPr>
        <p:spPr>
          <a:xfrm>
            <a:off x="442914" y="3749040"/>
            <a:ext cx="525864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Split">
  <p:cSld name="Title Slide Spli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4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4"/>
          <p:cNvSpPr txBox="1">
            <a:spLocks noGrp="1"/>
          </p:cNvSpPr>
          <p:nvPr>
            <p:ph type="ctrTitle"/>
          </p:nvPr>
        </p:nvSpPr>
        <p:spPr>
          <a:xfrm>
            <a:off x="442914" y="750888"/>
            <a:ext cx="4675186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subTitle" idx="1"/>
          </p:nvPr>
        </p:nvSpPr>
        <p:spPr>
          <a:xfrm>
            <a:off x="442913" y="3959352"/>
            <a:ext cx="4675187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34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4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Orange">
  <p:cSld name="Section Header Orange">
    <p:bg>
      <p:bgPr>
        <a:solidFill>
          <a:srgbClr val="D04A0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6"/>
          <p:cNvSpPr txBox="1">
            <a:spLocks noGrp="1"/>
          </p:cNvSpPr>
          <p:nvPr>
            <p:ph type="title"/>
          </p:nvPr>
        </p:nvSpPr>
        <p:spPr>
          <a:xfrm>
            <a:off x="4951413" y="2103438"/>
            <a:ext cx="4936658" cy="25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36"/>
          <p:cNvSpPr txBox="1">
            <a:spLocks noGrp="1"/>
          </p:cNvSpPr>
          <p:nvPr>
            <p:ph type="subTitle" idx="1"/>
          </p:nvPr>
        </p:nvSpPr>
        <p:spPr>
          <a:xfrm>
            <a:off x="442912" y="0"/>
            <a:ext cx="434498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ed">
  <p:cSld name="Section Header Red">
    <p:bg>
      <p:bgPr>
        <a:solidFill>
          <a:srgbClr val="E0301E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7"/>
          <p:cNvSpPr txBox="1">
            <a:spLocks noGrp="1"/>
          </p:cNvSpPr>
          <p:nvPr>
            <p:ph type="title"/>
          </p:nvPr>
        </p:nvSpPr>
        <p:spPr>
          <a:xfrm>
            <a:off x="4951413" y="2103438"/>
            <a:ext cx="4936658" cy="25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subTitle" idx="1"/>
          </p:nvPr>
        </p:nvSpPr>
        <p:spPr>
          <a:xfrm>
            <a:off x="442912" y="0"/>
            <a:ext cx="434498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rey">
  <p:cSld name="Section Header Grey">
    <p:bg>
      <p:bgPr>
        <a:solidFill>
          <a:srgbClr val="464646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>
            <a:spLocks noGrp="1"/>
          </p:cNvSpPr>
          <p:nvPr>
            <p:ph type="title"/>
          </p:nvPr>
        </p:nvSpPr>
        <p:spPr>
          <a:xfrm>
            <a:off x="4951413" y="2103438"/>
            <a:ext cx="4936658" cy="25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subTitle" idx="1"/>
          </p:nvPr>
        </p:nvSpPr>
        <p:spPr>
          <a:xfrm>
            <a:off x="442912" y="0"/>
            <a:ext cx="434498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Orange Manual">
  <p:cSld name="Section Header Orange Manual">
    <p:bg>
      <p:bgPr>
        <a:solidFill>
          <a:srgbClr val="D04A0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9"/>
          <p:cNvSpPr txBox="1">
            <a:spLocks noGrp="1"/>
          </p:cNvSpPr>
          <p:nvPr>
            <p:ph type="title"/>
          </p:nvPr>
        </p:nvSpPr>
        <p:spPr>
          <a:xfrm>
            <a:off x="442913" y="428625"/>
            <a:ext cx="13744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ed Manual">
  <p:cSld name="Section Header Red Manual">
    <p:bg>
      <p:bgPr>
        <a:solidFill>
          <a:srgbClr val="E0301E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0"/>
          <p:cNvSpPr txBox="1">
            <a:spLocks noGrp="1"/>
          </p:cNvSpPr>
          <p:nvPr>
            <p:ph type="title"/>
          </p:nvPr>
        </p:nvSpPr>
        <p:spPr>
          <a:xfrm>
            <a:off x="442913" y="428625"/>
            <a:ext cx="13744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rey Manual">
  <p:cSld name="Section Header Grey Manual">
    <p:bg>
      <p:bgPr>
        <a:solidFill>
          <a:srgbClr val="464646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1"/>
          <p:cNvSpPr txBox="1">
            <a:spLocks noGrp="1"/>
          </p:cNvSpPr>
          <p:nvPr>
            <p:ph type="title"/>
          </p:nvPr>
        </p:nvSpPr>
        <p:spPr>
          <a:xfrm>
            <a:off x="442913" y="428625"/>
            <a:ext cx="13744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1 Image Full">
  <p:cSld name="Quote 1 Image Full">
    <p:bg>
      <p:bgPr>
        <a:solidFill>
          <a:srgbClr val="DEDEDE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2"/>
          <p:cNvSpPr txBox="1">
            <a:spLocks noGrp="1"/>
          </p:cNvSpPr>
          <p:nvPr>
            <p:ph type="body" idx="1"/>
          </p:nvPr>
        </p:nvSpPr>
        <p:spPr>
          <a:xfrm>
            <a:off x="0" y="1143000"/>
            <a:ext cx="4572000" cy="4572000"/>
          </a:xfrm>
          <a:prstGeom prst="rect">
            <a:avLst/>
          </a:prstGeom>
          <a:solidFill>
            <a:srgbClr val="E0301E"/>
          </a:solidFill>
          <a:ln>
            <a:noFill/>
          </a:ln>
        </p:spPr>
        <p:txBody>
          <a:bodyPr spcFirstLastPara="1" wrap="square" lIns="438900" tIns="1440000" rIns="252000" bIns="1800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42"/>
          <p:cNvSpPr/>
          <p:nvPr/>
        </p:nvSpPr>
        <p:spPr>
          <a:xfrm>
            <a:off x="442913" y="1623703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2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1 Image Orange">
  <p:cSld name="Quote 1 Image Orange">
    <p:bg>
      <p:bgPr>
        <a:solidFill>
          <a:srgbClr val="D04A0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3"/>
          <p:cNvSpPr txBox="1">
            <a:spLocks noGrp="1"/>
          </p:cNvSpPr>
          <p:nvPr>
            <p:ph type="body" idx="1"/>
          </p:nvPr>
        </p:nvSpPr>
        <p:spPr>
          <a:xfrm>
            <a:off x="442913" y="1714500"/>
            <a:ext cx="5299393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43"/>
          <p:cNvSpPr/>
          <p:nvPr/>
        </p:nvSpPr>
        <p:spPr>
          <a:xfrm>
            <a:off x="442913" y="687001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3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43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en-GB"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 Image">
  <p:cSld name="Quote 1 Imag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4"/>
          <p:cNvSpPr txBox="1">
            <a:spLocks noGrp="1"/>
          </p:cNvSpPr>
          <p:nvPr>
            <p:ph type="body" idx="1"/>
          </p:nvPr>
        </p:nvSpPr>
        <p:spPr>
          <a:xfrm>
            <a:off x="442913" y="1714500"/>
            <a:ext cx="5299393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44"/>
          <p:cNvSpPr/>
          <p:nvPr/>
        </p:nvSpPr>
        <p:spPr>
          <a:xfrm>
            <a:off x="442913" y="687001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4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Orange">
  <p:cSld name="Quote 2 Orange">
    <p:bg>
      <p:bgPr>
        <a:solidFill>
          <a:srgbClr val="D04A0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5"/>
          <p:cNvSpPr txBox="1">
            <a:spLocks noGrp="1"/>
          </p:cNvSpPr>
          <p:nvPr>
            <p:ph type="body" idx="1"/>
          </p:nvPr>
        </p:nvSpPr>
        <p:spPr>
          <a:xfrm>
            <a:off x="442914" y="2274570"/>
            <a:ext cx="9540366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45"/>
          <p:cNvSpPr/>
          <p:nvPr/>
        </p:nvSpPr>
        <p:spPr>
          <a:xfrm>
            <a:off x="442913" y="1362959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5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45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en-GB"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Red">
  <p:cSld name="Quote 2 Red">
    <p:bg>
      <p:bgPr>
        <a:solidFill>
          <a:srgbClr val="E0301E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6"/>
          <p:cNvSpPr txBox="1">
            <a:spLocks noGrp="1"/>
          </p:cNvSpPr>
          <p:nvPr>
            <p:ph type="body" idx="1"/>
          </p:nvPr>
        </p:nvSpPr>
        <p:spPr>
          <a:xfrm>
            <a:off x="442914" y="2274570"/>
            <a:ext cx="9540366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46"/>
          <p:cNvSpPr/>
          <p:nvPr/>
        </p:nvSpPr>
        <p:spPr>
          <a:xfrm>
            <a:off x="442913" y="1362959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6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46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en-GB"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Rose">
  <p:cSld name="Quote 2 Rose">
    <p:bg>
      <p:bgPr>
        <a:solidFill>
          <a:srgbClr val="D93954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7"/>
          <p:cNvSpPr txBox="1">
            <a:spLocks noGrp="1"/>
          </p:cNvSpPr>
          <p:nvPr>
            <p:ph type="body" idx="1"/>
          </p:nvPr>
        </p:nvSpPr>
        <p:spPr>
          <a:xfrm>
            <a:off x="442914" y="2274570"/>
            <a:ext cx="9540366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47"/>
          <p:cNvSpPr/>
          <p:nvPr/>
        </p:nvSpPr>
        <p:spPr>
          <a:xfrm>
            <a:off x="442913" y="1362959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7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47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en-GB"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Grey">
  <p:cSld name="Quote 2 Grey">
    <p:bg>
      <p:bgPr>
        <a:solidFill>
          <a:srgbClr val="464646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 txBox="1">
            <a:spLocks noGrp="1"/>
          </p:cNvSpPr>
          <p:nvPr>
            <p:ph type="body" idx="1"/>
          </p:nvPr>
        </p:nvSpPr>
        <p:spPr>
          <a:xfrm>
            <a:off x="442914" y="2274570"/>
            <a:ext cx="9540366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48"/>
          <p:cNvSpPr/>
          <p:nvPr/>
        </p:nvSpPr>
        <p:spPr>
          <a:xfrm>
            <a:off x="442913" y="1362959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8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48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en-GB"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9"/>
          <p:cNvSpPr txBox="1">
            <a:spLocks noGrp="1"/>
          </p:cNvSpPr>
          <p:nvPr>
            <p:ph type="body" idx="1"/>
          </p:nvPr>
        </p:nvSpPr>
        <p:spPr>
          <a:xfrm>
            <a:off x="442914" y="2274570"/>
            <a:ext cx="9540366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49"/>
          <p:cNvSpPr/>
          <p:nvPr/>
        </p:nvSpPr>
        <p:spPr>
          <a:xfrm>
            <a:off x="442913" y="1362959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9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Subtitle">
  <p:cSld name="Title and Content - Subtitl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1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51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7418387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51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51"/>
          <p:cNvSpPr txBox="1">
            <a:spLocks noGrp="1"/>
          </p:cNvSpPr>
          <p:nvPr>
            <p:ph type="subTitle" idx="2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ontent">
  <p:cSld name="One Column Conte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2"/>
          <p:cNvSpPr txBox="1">
            <a:spLocks noGrp="1"/>
          </p:cNvSpPr>
          <p:nvPr>
            <p:ph type="body" idx="1"/>
          </p:nvPr>
        </p:nvSpPr>
        <p:spPr>
          <a:xfrm>
            <a:off x="442914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52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9" name="Google Shape;189;p52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3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5473700" cy="406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53"/>
          <p:cNvSpPr txBox="1">
            <a:spLocks noGrp="1"/>
          </p:cNvSpPr>
          <p:nvPr>
            <p:ph type="body" idx="2"/>
          </p:nvPr>
        </p:nvSpPr>
        <p:spPr>
          <a:xfrm>
            <a:off x="6275388" y="2103438"/>
            <a:ext cx="54737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53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4" name="Google Shape;194;p53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4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54"/>
          <p:cNvSpPr txBox="1">
            <a:spLocks noGrp="1"/>
          </p:cNvSpPr>
          <p:nvPr>
            <p:ph type="body" idx="2"/>
          </p:nvPr>
        </p:nvSpPr>
        <p:spPr>
          <a:xfrm>
            <a:off x="4332288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54"/>
          <p:cNvSpPr txBox="1">
            <a:spLocks noGrp="1"/>
          </p:cNvSpPr>
          <p:nvPr>
            <p:ph type="body" idx="3"/>
          </p:nvPr>
        </p:nvSpPr>
        <p:spPr>
          <a:xfrm>
            <a:off x="8220076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54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54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5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2556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55"/>
          <p:cNvSpPr txBox="1">
            <a:spLocks noGrp="1"/>
          </p:cNvSpPr>
          <p:nvPr>
            <p:ph type="body" idx="2"/>
          </p:nvPr>
        </p:nvSpPr>
        <p:spPr>
          <a:xfrm>
            <a:off x="3360613" y="2103438"/>
            <a:ext cx="2556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55"/>
          <p:cNvSpPr txBox="1">
            <a:spLocks noGrp="1"/>
          </p:cNvSpPr>
          <p:nvPr>
            <p:ph type="body" idx="3"/>
          </p:nvPr>
        </p:nvSpPr>
        <p:spPr>
          <a:xfrm>
            <a:off x="6275388" y="2103438"/>
            <a:ext cx="2556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55"/>
          <p:cNvSpPr txBox="1">
            <a:spLocks noGrp="1"/>
          </p:cNvSpPr>
          <p:nvPr>
            <p:ph type="body" idx="4"/>
          </p:nvPr>
        </p:nvSpPr>
        <p:spPr>
          <a:xfrm>
            <a:off x="9190163" y="2103438"/>
            <a:ext cx="2556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55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7" name="Google Shape;207;p55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ntent">
  <p:cSld name="Five Conten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6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56"/>
          <p:cNvSpPr txBox="1">
            <a:spLocks noGrp="1"/>
          </p:cNvSpPr>
          <p:nvPr>
            <p:ph type="body" idx="2"/>
          </p:nvPr>
        </p:nvSpPr>
        <p:spPr>
          <a:xfrm>
            <a:off x="2777045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56"/>
          <p:cNvSpPr txBox="1">
            <a:spLocks noGrp="1"/>
          </p:cNvSpPr>
          <p:nvPr>
            <p:ph type="body" idx="3"/>
          </p:nvPr>
        </p:nvSpPr>
        <p:spPr>
          <a:xfrm>
            <a:off x="5111177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56"/>
          <p:cNvSpPr txBox="1">
            <a:spLocks noGrp="1"/>
          </p:cNvSpPr>
          <p:nvPr>
            <p:ph type="body" idx="4"/>
          </p:nvPr>
        </p:nvSpPr>
        <p:spPr>
          <a:xfrm>
            <a:off x="7445309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56"/>
          <p:cNvSpPr txBox="1">
            <a:spLocks noGrp="1"/>
          </p:cNvSpPr>
          <p:nvPr>
            <p:ph type="body" idx="5"/>
          </p:nvPr>
        </p:nvSpPr>
        <p:spPr>
          <a:xfrm>
            <a:off x="9779443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56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56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ull Content">
  <p:cSld name="Title and Full Conte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7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57"/>
          <p:cNvSpPr txBox="1">
            <a:spLocks noGrp="1"/>
          </p:cNvSpPr>
          <p:nvPr>
            <p:ph type="body" idx="1"/>
          </p:nvPr>
        </p:nvSpPr>
        <p:spPr>
          <a:xfrm>
            <a:off x="442913" y="2103120"/>
            <a:ext cx="11306175" cy="40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57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/>
          <p:nvPr/>
        </p:nvSpPr>
        <p:spPr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0"/>
          <p:cNvSpPr/>
          <p:nvPr/>
        </p:nvSpPr>
        <p:spPr>
          <a:xfrm>
            <a:off x="0" y="3429000"/>
            <a:ext cx="8096250" cy="1143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0"/>
          <p:cNvSpPr/>
          <p:nvPr/>
        </p:nvSpPr>
        <p:spPr>
          <a:xfrm>
            <a:off x="8096250" y="0"/>
            <a:ext cx="4095750" cy="34290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0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ubTitle" idx="1"/>
          </p:nvPr>
        </p:nvSpPr>
        <p:spPr>
          <a:xfrm>
            <a:off x="442914" y="3749040"/>
            <a:ext cx="54737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" name="Google Shape;3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ose">
  <p:cSld name="Section Header Rose">
    <p:bg>
      <p:bgPr>
        <a:solidFill>
          <a:srgbClr val="D93954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 txBox="1">
            <a:spLocks noGrp="1"/>
          </p:cNvSpPr>
          <p:nvPr>
            <p:ph type="title"/>
          </p:nvPr>
        </p:nvSpPr>
        <p:spPr>
          <a:xfrm>
            <a:off x="4951413" y="2103438"/>
            <a:ext cx="4936658" cy="25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58"/>
          <p:cNvSpPr txBox="1">
            <a:spLocks noGrp="1"/>
          </p:cNvSpPr>
          <p:nvPr>
            <p:ph type="subTitle" idx="1"/>
          </p:nvPr>
        </p:nvSpPr>
        <p:spPr>
          <a:xfrm>
            <a:off x="442912" y="0"/>
            <a:ext cx="434498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Font typeface="Arial"/>
              <a:buNone/>
              <a:defRPr sz="6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9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5317807" cy="406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59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5317807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7" name="Google Shape;227;p59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">
  <p:cSld name="Three Image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0"/>
          <p:cNvSpPr/>
          <p:nvPr/>
        </p:nvSpPr>
        <p:spPr>
          <a:xfrm>
            <a:off x="442911" y="2100263"/>
            <a:ext cx="3529013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0"/>
          <p:cNvSpPr/>
          <p:nvPr/>
        </p:nvSpPr>
        <p:spPr>
          <a:xfrm>
            <a:off x="4331493" y="2100263"/>
            <a:ext cx="3529013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60"/>
          <p:cNvSpPr/>
          <p:nvPr/>
        </p:nvSpPr>
        <p:spPr>
          <a:xfrm>
            <a:off x="8220075" y="2100263"/>
            <a:ext cx="3529013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60"/>
          <p:cNvSpPr txBox="1">
            <a:spLocks noGrp="1"/>
          </p:cNvSpPr>
          <p:nvPr>
            <p:ph type="body" idx="1"/>
          </p:nvPr>
        </p:nvSpPr>
        <p:spPr>
          <a:xfrm>
            <a:off x="442913" y="5280025"/>
            <a:ext cx="35290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60"/>
          <p:cNvSpPr txBox="1">
            <a:spLocks noGrp="1"/>
          </p:cNvSpPr>
          <p:nvPr>
            <p:ph type="body" idx="2"/>
          </p:nvPr>
        </p:nvSpPr>
        <p:spPr>
          <a:xfrm>
            <a:off x="4331495" y="5280025"/>
            <a:ext cx="35290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60"/>
          <p:cNvSpPr txBox="1">
            <a:spLocks noGrp="1"/>
          </p:cNvSpPr>
          <p:nvPr>
            <p:ph type="body" idx="3"/>
          </p:nvPr>
        </p:nvSpPr>
        <p:spPr>
          <a:xfrm>
            <a:off x="8220076" y="5280025"/>
            <a:ext cx="35290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60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60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Infographic">
  <p:cSld name="Three Content Infographic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1"/>
          <p:cNvSpPr txBox="1">
            <a:spLocks noGrp="1"/>
          </p:cNvSpPr>
          <p:nvPr>
            <p:ph type="body" idx="1"/>
          </p:nvPr>
        </p:nvSpPr>
        <p:spPr>
          <a:xfrm>
            <a:off x="442913" y="3599542"/>
            <a:ext cx="3529012" cy="257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61"/>
          <p:cNvSpPr txBox="1">
            <a:spLocks noGrp="1"/>
          </p:cNvSpPr>
          <p:nvPr>
            <p:ph type="body" idx="2"/>
          </p:nvPr>
        </p:nvSpPr>
        <p:spPr>
          <a:xfrm>
            <a:off x="442913" y="2095500"/>
            <a:ext cx="3529012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500"/>
              <a:buFont typeface="Arial"/>
              <a:buNone/>
              <a:defRPr sz="85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61"/>
          <p:cNvSpPr txBox="1">
            <a:spLocks noGrp="1"/>
          </p:cNvSpPr>
          <p:nvPr>
            <p:ph type="body" idx="3"/>
          </p:nvPr>
        </p:nvSpPr>
        <p:spPr>
          <a:xfrm>
            <a:off x="4327524" y="2095500"/>
            <a:ext cx="3533775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Font typeface="Arial"/>
              <a:buNone/>
              <a:defRPr sz="8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61"/>
          <p:cNvSpPr txBox="1">
            <a:spLocks noGrp="1"/>
          </p:cNvSpPr>
          <p:nvPr>
            <p:ph type="body" idx="4"/>
          </p:nvPr>
        </p:nvSpPr>
        <p:spPr>
          <a:xfrm>
            <a:off x="8222571" y="2095500"/>
            <a:ext cx="3529012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500"/>
              <a:buFont typeface="Arial"/>
              <a:buNone/>
              <a:defRPr sz="8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61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3" name="Google Shape;243;p61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4" name="Google Shape;244;p61"/>
          <p:cNvSpPr txBox="1">
            <a:spLocks noGrp="1"/>
          </p:cNvSpPr>
          <p:nvPr>
            <p:ph type="body" idx="5"/>
          </p:nvPr>
        </p:nvSpPr>
        <p:spPr>
          <a:xfrm>
            <a:off x="4327525" y="3599542"/>
            <a:ext cx="3533775" cy="257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61"/>
          <p:cNvSpPr txBox="1">
            <a:spLocks noGrp="1"/>
          </p:cNvSpPr>
          <p:nvPr>
            <p:ph type="body" idx="6"/>
          </p:nvPr>
        </p:nvSpPr>
        <p:spPr>
          <a:xfrm>
            <a:off x="8222571" y="3599542"/>
            <a:ext cx="3529012" cy="257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and Chart">
  <p:cSld name="Infographic and Char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2"/>
          <p:cNvSpPr/>
          <p:nvPr/>
        </p:nvSpPr>
        <p:spPr>
          <a:xfrm>
            <a:off x="0" y="2103438"/>
            <a:ext cx="3971925" cy="406876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2"/>
          <p:cNvSpPr txBox="1">
            <a:spLocks noGrp="1"/>
          </p:cNvSpPr>
          <p:nvPr>
            <p:ph type="body" idx="1"/>
          </p:nvPr>
        </p:nvSpPr>
        <p:spPr>
          <a:xfrm>
            <a:off x="360370" y="2103120"/>
            <a:ext cx="361188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600"/>
              <a:buFont typeface="Arial"/>
              <a:buNone/>
              <a:defRPr sz="1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62"/>
          <p:cNvSpPr txBox="1">
            <a:spLocks noGrp="1"/>
          </p:cNvSpPr>
          <p:nvPr>
            <p:ph type="body" idx="2"/>
          </p:nvPr>
        </p:nvSpPr>
        <p:spPr>
          <a:xfrm>
            <a:off x="442914" y="3931920"/>
            <a:ext cx="3328986" cy="206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62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1" name="Google Shape;251;p62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Content Dark">
  <p:cSld name="One Column Content Dark">
    <p:bg>
      <p:bgPr>
        <a:solidFill>
          <a:srgbClr val="464646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3"/>
          <p:cNvSpPr txBox="1">
            <a:spLocks noGrp="1"/>
          </p:cNvSpPr>
          <p:nvPr>
            <p:ph type="body" idx="1"/>
          </p:nvPr>
        </p:nvSpPr>
        <p:spPr>
          <a:xfrm>
            <a:off x="442914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63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5" name="Google Shape;255;p63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p63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en-GB"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hart Dark">
  <p:cSld name="Title and Chart Dark">
    <p:bg>
      <p:bgPr>
        <a:solidFill>
          <a:srgbClr val="464646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4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9" name="Google Shape;259;p64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0" name="Google Shape;260;p64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en-GB"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hart">
  <p:cSld name="One Column Char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5"/>
          <p:cNvSpPr txBox="1">
            <a:spLocks noGrp="1"/>
          </p:cNvSpPr>
          <p:nvPr>
            <p:ph type="body" idx="1"/>
          </p:nvPr>
        </p:nvSpPr>
        <p:spPr>
          <a:xfrm>
            <a:off x="442914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65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4" name="Google Shape;264;p65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Chart Dark">
  <p:cSld name="One Column Chart Dark">
    <p:bg>
      <p:bgPr>
        <a:solidFill>
          <a:srgbClr val="464646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6"/>
          <p:cNvSpPr txBox="1">
            <a:spLocks noGrp="1"/>
          </p:cNvSpPr>
          <p:nvPr>
            <p:ph type="body" idx="1"/>
          </p:nvPr>
        </p:nvSpPr>
        <p:spPr>
          <a:xfrm>
            <a:off x="442914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66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8" name="Google Shape;268;p66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9" name="Google Shape;269;p66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en-GB"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xt Boxes for Icons">
  <p:cSld name="Four Text Boxes for Icon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7"/>
          <p:cNvSpPr txBox="1">
            <a:spLocks noGrp="1"/>
          </p:cNvSpPr>
          <p:nvPr>
            <p:ph type="body" idx="1"/>
          </p:nvPr>
        </p:nvSpPr>
        <p:spPr>
          <a:xfrm>
            <a:off x="442913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67"/>
          <p:cNvSpPr txBox="1">
            <a:spLocks noGrp="1"/>
          </p:cNvSpPr>
          <p:nvPr>
            <p:ph type="body" idx="2"/>
          </p:nvPr>
        </p:nvSpPr>
        <p:spPr>
          <a:xfrm>
            <a:off x="3359638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67"/>
          <p:cNvSpPr txBox="1">
            <a:spLocks noGrp="1"/>
          </p:cNvSpPr>
          <p:nvPr>
            <p:ph type="body" idx="3"/>
          </p:nvPr>
        </p:nvSpPr>
        <p:spPr>
          <a:xfrm>
            <a:off x="6276363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67"/>
          <p:cNvSpPr txBox="1">
            <a:spLocks noGrp="1"/>
          </p:cNvSpPr>
          <p:nvPr>
            <p:ph type="body" idx="4"/>
          </p:nvPr>
        </p:nvSpPr>
        <p:spPr>
          <a:xfrm>
            <a:off x="9193088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67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6" name="Google Shape;276;p67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 Grey">
  <p:cSld name="Title Slide 1 Gre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/>
          <p:nvPr/>
        </p:nvSpPr>
        <p:spPr>
          <a:xfrm>
            <a:off x="0" y="0"/>
            <a:ext cx="8096250" cy="3429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1"/>
          <p:cNvSpPr/>
          <p:nvPr/>
        </p:nvSpPr>
        <p:spPr>
          <a:xfrm>
            <a:off x="0" y="3429000"/>
            <a:ext cx="8096250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8096250" y="0"/>
            <a:ext cx="4095750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1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ubTitle" idx="1"/>
          </p:nvPr>
        </p:nvSpPr>
        <p:spPr>
          <a:xfrm>
            <a:off x="442914" y="3749040"/>
            <a:ext cx="5477256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am Images">
  <p:cSld name="Four Team Image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8"/>
          <p:cNvSpPr/>
          <p:nvPr/>
        </p:nvSpPr>
        <p:spPr>
          <a:xfrm>
            <a:off x="442912" y="2100263"/>
            <a:ext cx="132588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68"/>
          <p:cNvSpPr/>
          <p:nvPr/>
        </p:nvSpPr>
        <p:spPr>
          <a:xfrm>
            <a:off x="3359637" y="2100263"/>
            <a:ext cx="132588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68"/>
          <p:cNvSpPr/>
          <p:nvPr/>
        </p:nvSpPr>
        <p:spPr>
          <a:xfrm>
            <a:off x="6276362" y="2100263"/>
            <a:ext cx="132588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8"/>
          <p:cNvSpPr/>
          <p:nvPr/>
        </p:nvSpPr>
        <p:spPr>
          <a:xfrm>
            <a:off x="9193088" y="2100263"/>
            <a:ext cx="132588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68"/>
          <p:cNvSpPr txBox="1">
            <a:spLocks noGrp="1"/>
          </p:cNvSpPr>
          <p:nvPr>
            <p:ph type="body" idx="1"/>
          </p:nvPr>
        </p:nvSpPr>
        <p:spPr>
          <a:xfrm>
            <a:off x="442912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68"/>
          <p:cNvSpPr txBox="1">
            <a:spLocks noGrp="1"/>
          </p:cNvSpPr>
          <p:nvPr>
            <p:ph type="body" idx="2"/>
          </p:nvPr>
        </p:nvSpPr>
        <p:spPr>
          <a:xfrm>
            <a:off x="3359638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68"/>
          <p:cNvSpPr txBox="1">
            <a:spLocks noGrp="1"/>
          </p:cNvSpPr>
          <p:nvPr>
            <p:ph type="body" idx="3"/>
          </p:nvPr>
        </p:nvSpPr>
        <p:spPr>
          <a:xfrm>
            <a:off x="6276362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68"/>
          <p:cNvSpPr txBox="1">
            <a:spLocks noGrp="1"/>
          </p:cNvSpPr>
          <p:nvPr>
            <p:ph type="body" idx="4"/>
          </p:nvPr>
        </p:nvSpPr>
        <p:spPr>
          <a:xfrm>
            <a:off x="9193088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p68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138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7" name="Google Shape;287;p68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>
  <p:cSld name="Thank You Light"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9"/>
          <p:cNvSpPr/>
          <p:nvPr/>
        </p:nvSpPr>
        <p:spPr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69"/>
          <p:cNvSpPr txBox="1">
            <a:spLocks noGrp="1"/>
          </p:cNvSpPr>
          <p:nvPr>
            <p:ph type="ctrTitle"/>
          </p:nvPr>
        </p:nvSpPr>
        <p:spPr>
          <a:xfrm>
            <a:off x="442914" y="428625"/>
            <a:ext cx="5473699" cy="242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5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1" name="Google Shape;291;p69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69"/>
          <p:cNvSpPr txBox="1">
            <a:spLocks noGrp="1"/>
          </p:cNvSpPr>
          <p:nvPr>
            <p:ph type="body" idx="1"/>
          </p:nvPr>
        </p:nvSpPr>
        <p:spPr>
          <a:xfrm>
            <a:off x="442912" y="5259600"/>
            <a:ext cx="11306176" cy="145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Google Shape;293;p69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9"/>
          <p:cNvSpPr txBox="1"/>
          <p:nvPr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pwc.com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Dark">
  <p:cSld name="Thank You Dark">
    <p:bg>
      <p:bgPr>
        <a:solidFill>
          <a:srgbClr val="464646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0"/>
          <p:cNvSpPr/>
          <p:nvPr/>
        </p:nvSpPr>
        <p:spPr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70"/>
          <p:cNvSpPr txBox="1">
            <a:spLocks noGrp="1"/>
          </p:cNvSpPr>
          <p:nvPr>
            <p:ph type="ctrTitle"/>
          </p:nvPr>
        </p:nvSpPr>
        <p:spPr>
          <a:xfrm>
            <a:off x="442914" y="428625"/>
            <a:ext cx="5473699" cy="242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Georgia"/>
              <a:buNone/>
              <a:defRPr sz="5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8" name="Google Shape;298;p70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70"/>
          <p:cNvSpPr txBox="1">
            <a:spLocks noGrp="1"/>
          </p:cNvSpPr>
          <p:nvPr>
            <p:ph type="body" idx="1"/>
          </p:nvPr>
        </p:nvSpPr>
        <p:spPr>
          <a:xfrm>
            <a:off x="442912" y="5259600"/>
            <a:ext cx="11306176" cy="145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70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70"/>
          <p:cNvSpPr txBox="1"/>
          <p:nvPr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pwc.com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Rose">
  <p:cSld name="Title Slide Logo Shape Rose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71"/>
          <p:cNvGrpSpPr/>
          <p:nvPr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304" name="Google Shape;304;p71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939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5" name="Google Shape;305;p7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71"/>
          <p:cNvSpPr txBox="1">
            <a:spLocks noGrp="1"/>
          </p:cNvSpPr>
          <p:nvPr>
            <p:ph type="ctrTitle"/>
          </p:nvPr>
        </p:nvSpPr>
        <p:spPr>
          <a:xfrm>
            <a:off x="442913" y="1009185"/>
            <a:ext cx="5258640" cy="241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7" name="Google Shape;307;p71"/>
          <p:cNvSpPr txBox="1">
            <a:spLocks noGrp="1"/>
          </p:cNvSpPr>
          <p:nvPr>
            <p:ph type="subTitle" idx="1"/>
          </p:nvPr>
        </p:nvSpPr>
        <p:spPr>
          <a:xfrm>
            <a:off x="442914" y="3749040"/>
            <a:ext cx="525864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ull Content - Subtitle">
  <p:cSld name="Title and Full Content - Subtitl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2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72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1" name="Google Shape;311;p72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2" name="Google Shape;312;p72"/>
          <p:cNvSpPr txBox="1">
            <a:spLocks noGrp="1"/>
          </p:cNvSpPr>
          <p:nvPr>
            <p:ph type="subTitle" idx="2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ontent - Subtitle">
  <p:cSld name="One Column Content - Subtitle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3"/>
          <p:cNvSpPr txBox="1">
            <a:spLocks noGrp="1"/>
          </p:cNvSpPr>
          <p:nvPr>
            <p:ph type="body" idx="1"/>
          </p:nvPr>
        </p:nvSpPr>
        <p:spPr>
          <a:xfrm>
            <a:off x="442914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73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6" name="Google Shape;316;p73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7" name="Google Shape;317;p73"/>
          <p:cNvSpPr txBox="1">
            <a:spLocks noGrp="1"/>
          </p:cNvSpPr>
          <p:nvPr>
            <p:ph type="subTitle" idx="2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Subtitle">
  <p:cSld name="Two Content - Subtitle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4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5473700" cy="406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74"/>
          <p:cNvSpPr txBox="1">
            <a:spLocks noGrp="1"/>
          </p:cNvSpPr>
          <p:nvPr>
            <p:ph type="body" idx="2"/>
          </p:nvPr>
        </p:nvSpPr>
        <p:spPr>
          <a:xfrm>
            <a:off x="6275388" y="2103437"/>
            <a:ext cx="5473699" cy="406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Google Shape;321;p74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2" name="Google Shape;322;p74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3" name="Google Shape;323;p74"/>
          <p:cNvSpPr txBox="1">
            <a:spLocks noGrp="1"/>
          </p:cNvSpPr>
          <p:nvPr>
            <p:ph type="subTitle" idx="3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- Subtitle">
  <p:cSld name="Content and Image - Subtitl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75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5317807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75"/>
          <p:cNvSpPr txBox="1">
            <a:spLocks noGrp="1"/>
          </p:cNvSpPr>
          <p:nvPr>
            <p:ph type="title"/>
          </p:nvPr>
        </p:nvSpPr>
        <p:spPr>
          <a:xfrm>
            <a:off x="442914" y="430514"/>
            <a:ext cx="5317806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8" name="Google Shape;328;p75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9" name="Google Shape;329;p75"/>
          <p:cNvSpPr txBox="1">
            <a:spLocks noGrp="1"/>
          </p:cNvSpPr>
          <p:nvPr>
            <p:ph type="subTitle" idx="2"/>
          </p:nvPr>
        </p:nvSpPr>
        <p:spPr>
          <a:xfrm>
            <a:off x="442912" y="933433"/>
            <a:ext cx="5317808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- Subtitle">
  <p:cSld name="Three Content - Subtitl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6"/>
          <p:cNvSpPr txBox="1">
            <a:spLocks noGrp="1"/>
          </p:cNvSpPr>
          <p:nvPr>
            <p:ph type="body" idx="1"/>
          </p:nvPr>
        </p:nvSpPr>
        <p:spPr>
          <a:xfrm>
            <a:off x="442913" y="2103439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2" name="Google Shape;332;p76"/>
          <p:cNvSpPr txBox="1">
            <a:spLocks noGrp="1"/>
          </p:cNvSpPr>
          <p:nvPr>
            <p:ph type="body" idx="2"/>
          </p:nvPr>
        </p:nvSpPr>
        <p:spPr>
          <a:xfrm>
            <a:off x="4332288" y="2103439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3" name="Google Shape;333;p76"/>
          <p:cNvSpPr txBox="1">
            <a:spLocks noGrp="1"/>
          </p:cNvSpPr>
          <p:nvPr>
            <p:ph type="body" idx="3"/>
          </p:nvPr>
        </p:nvSpPr>
        <p:spPr>
          <a:xfrm>
            <a:off x="8220076" y="2103439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76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5" name="Google Shape;335;p76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6" name="Google Shape;336;p76"/>
          <p:cNvSpPr txBox="1">
            <a:spLocks noGrp="1"/>
          </p:cNvSpPr>
          <p:nvPr>
            <p:ph type="subTitle" idx="4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 - Subtitle">
  <p:cSld name="Four Content - Subtitle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7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2556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Google Shape;339;p77"/>
          <p:cNvSpPr txBox="1">
            <a:spLocks noGrp="1"/>
          </p:cNvSpPr>
          <p:nvPr>
            <p:ph type="body" idx="2"/>
          </p:nvPr>
        </p:nvSpPr>
        <p:spPr>
          <a:xfrm>
            <a:off x="3360613" y="2103438"/>
            <a:ext cx="2556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77"/>
          <p:cNvSpPr txBox="1">
            <a:spLocks noGrp="1"/>
          </p:cNvSpPr>
          <p:nvPr>
            <p:ph type="body" idx="3"/>
          </p:nvPr>
        </p:nvSpPr>
        <p:spPr>
          <a:xfrm>
            <a:off x="6275388" y="2103438"/>
            <a:ext cx="2556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Google Shape;341;p77"/>
          <p:cNvSpPr txBox="1">
            <a:spLocks noGrp="1"/>
          </p:cNvSpPr>
          <p:nvPr>
            <p:ph type="body" idx="4"/>
          </p:nvPr>
        </p:nvSpPr>
        <p:spPr>
          <a:xfrm>
            <a:off x="9190163" y="2103438"/>
            <a:ext cx="2556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77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3" name="Google Shape;343;p77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4" name="Google Shape;344;p77"/>
          <p:cNvSpPr txBox="1">
            <a:spLocks noGrp="1"/>
          </p:cNvSpPr>
          <p:nvPr>
            <p:ph type="subTitle" idx="5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 Dark Grey">
  <p:cSld name="Title Slide 1 Dark Gre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/>
          <p:nvPr/>
        </p:nvSpPr>
        <p:spPr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2"/>
          <p:cNvSpPr/>
          <p:nvPr/>
        </p:nvSpPr>
        <p:spPr>
          <a:xfrm>
            <a:off x="0" y="3429000"/>
            <a:ext cx="8096250" cy="1143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2"/>
          <p:cNvSpPr/>
          <p:nvPr/>
        </p:nvSpPr>
        <p:spPr>
          <a:xfrm>
            <a:off x="8096250" y="0"/>
            <a:ext cx="4095750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2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ubTitle" idx="1"/>
          </p:nvPr>
        </p:nvSpPr>
        <p:spPr>
          <a:xfrm>
            <a:off x="442914" y="3749040"/>
            <a:ext cx="54737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7" name="Google Shape;4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ntent - Subtitle">
  <p:cSld name="Five Content - Subtitle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8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Google Shape;347;p78"/>
          <p:cNvSpPr txBox="1">
            <a:spLocks noGrp="1"/>
          </p:cNvSpPr>
          <p:nvPr>
            <p:ph type="body" idx="2"/>
          </p:nvPr>
        </p:nvSpPr>
        <p:spPr>
          <a:xfrm>
            <a:off x="2777045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Google Shape;348;p78"/>
          <p:cNvSpPr txBox="1">
            <a:spLocks noGrp="1"/>
          </p:cNvSpPr>
          <p:nvPr>
            <p:ph type="body" idx="3"/>
          </p:nvPr>
        </p:nvSpPr>
        <p:spPr>
          <a:xfrm>
            <a:off x="5111177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9" name="Google Shape;349;p78"/>
          <p:cNvSpPr txBox="1">
            <a:spLocks noGrp="1"/>
          </p:cNvSpPr>
          <p:nvPr>
            <p:ph type="body" idx="4"/>
          </p:nvPr>
        </p:nvSpPr>
        <p:spPr>
          <a:xfrm>
            <a:off x="7445309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Google Shape;350;p78"/>
          <p:cNvSpPr txBox="1">
            <a:spLocks noGrp="1"/>
          </p:cNvSpPr>
          <p:nvPr>
            <p:ph type="body" idx="5"/>
          </p:nvPr>
        </p:nvSpPr>
        <p:spPr>
          <a:xfrm>
            <a:off x="9779443" y="2103438"/>
            <a:ext cx="19728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1" name="Google Shape;351;p78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2" name="Google Shape;352;p78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3" name="Google Shape;353;p78"/>
          <p:cNvSpPr txBox="1">
            <a:spLocks noGrp="1"/>
          </p:cNvSpPr>
          <p:nvPr>
            <p:ph type="subTitle" idx="6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 - Subtitle">
  <p:cSld name="Three Images - Subtitle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9"/>
          <p:cNvSpPr/>
          <p:nvPr/>
        </p:nvSpPr>
        <p:spPr>
          <a:xfrm>
            <a:off x="442911" y="2100263"/>
            <a:ext cx="3529013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9"/>
          <p:cNvSpPr/>
          <p:nvPr/>
        </p:nvSpPr>
        <p:spPr>
          <a:xfrm>
            <a:off x="4331493" y="2100263"/>
            <a:ext cx="3529013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9"/>
          <p:cNvSpPr/>
          <p:nvPr/>
        </p:nvSpPr>
        <p:spPr>
          <a:xfrm>
            <a:off x="8220075" y="2100263"/>
            <a:ext cx="3529013" cy="301752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9"/>
          <p:cNvSpPr txBox="1">
            <a:spLocks noGrp="1"/>
          </p:cNvSpPr>
          <p:nvPr>
            <p:ph type="body" idx="1"/>
          </p:nvPr>
        </p:nvSpPr>
        <p:spPr>
          <a:xfrm>
            <a:off x="442913" y="5280025"/>
            <a:ext cx="35290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79"/>
          <p:cNvSpPr txBox="1">
            <a:spLocks noGrp="1"/>
          </p:cNvSpPr>
          <p:nvPr>
            <p:ph type="body" idx="2"/>
          </p:nvPr>
        </p:nvSpPr>
        <p:spPr>
          <a:xfrm>
            <a:off x="4331495" y="5280025"/>
            <a:ext cx="35290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0" name="Google Shape;360;p79"/>
          <p:cNvSpPr txBox="1">
            <a:spLocks noGrp="1"/>
          </p:cNvSpPr>
          <p:nvPr>
            <p:ph type="body" idx="3"/>
          </p:nvPr>
        </p:nvSpPr>
        <p:spPr>
          <a:xfrm>
            <a:off x="8220076" y="5280025"/>
            <a:ext cx="35290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1" name="Google Shape;361;p79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2" name="Google Shape;362;p79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3" name="Google Shape;363;p79"/>
          <p:cNvSpPr txBox="1">
            <a:spLocks noGrp="1"/>
          </p:cNvSpPr>
          <p:nvPr>
            <p:ph type="subTitle" idx="4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xt Boxes for Icons - Subtitle">
  <p:cSld name="Four Text Boxes for Icons - Subtitl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0"/>
          <p:cNvSpPr txBox="1">
            <a:spLocks noGrp="1"/>
          </p:cNvSpPr>
          <p:nvPr>
            <p:ph type="body" idx="1"/>
          </p:nvPr>
        </p:nvSpPr>
        <p:spPr>
          <a:xfrm>
            <a:off x="442913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Google Shape;366;p80"/>
          <p:cNvSpPr txBox="1">
            <a:spLocks noGrp="1"/>
          </p:cNvSpPr>
          <p:nvPr>
            <p:ph type="body" idx="2"/>
          </p:nvPr>
        </p:nvSpPr>
        <p:spPr>
          <a:xfrm>
            <a:off x="3358198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7" name="Google Shape;367;p80"/>
          <p:cNvSpPr txBox="1">
            <a:spLocks noGrp="1"/>
          </p:cNvSpPr>
          <p:nvPr>
            <p:ph type="body" idx="3"/>
          </p:nvPr>
        </p:nvSpPr>
        <p:spPr>
          <a:xfrm>
            <a:off x="6273483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8" name="Google Shape;368;p80"/>
          <p:cNvSpPr txBox="1">
            <a:spLocks noGrp="1"/>
          </p:cNvSpPr>
          <p:nvPr>
            <p:ph type="body" idx="4"/>
          </p:nvPr>
        </p:nvSpPr>
        <p:spPr>
          <a:xfrm>
            <a:off x="9188767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9" name="Google Shape;369;p80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0" name="Google Shape;370;p80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1" name="Google Shape;371;p80"/>
          <p:cNvSpPr txBox="1">
            <a:spLocks noGrp="1"/>
          </p:cNvSpPr>
          <p:nvPr>
            <p:ph type="subTitle" idx="5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am Images - Subtitle">
  <p:cSld name="Four Team Images - Subtitle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1"/>
          <p:cNvSpPr/>
          <p:nvPr/>
        </p:nvSpPr>
        <p:spPr>
          <a:xfrm>
            <a:off x="442912" y="2100263"/>
            <a:ext cx="132588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81"/>
          <p:cNvSpPr/>
          <p:nvPr/>
        </p:nvSpPr>
        <p:spPr>
          <a:xfrm>
            <a:off x="3359637" y="2100263"/>
            <a:ext cx="132588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81"/>
          <p:cNvSpPr/>
          <p:nvPr/>
        </p:nvSpPr>
        <p:spPr>
          <a:xfrm>
            <a:off x="6276362" y="2100263"/>
            <a:ext cx="132588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81"/>
          <p:cNvSpPr/>
          <p:nvPr/>
        </p:nvSpPr>
        <p:spPr>
          <a:xfrm>
            <a:off x="9193088" y="2100263"/>
            <a:ext cx="1325880" cy="132873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81"/>
          <p:cNvSpPr txBox="1">
            <a:spLocks noGrp="1"/>
          </p:cNvSpPr>
          <p:nvPr>
            <p:ph type="body" idx="1"/>
          </p:nvPr>
        </p:nvSpPr>
        <p:spPr>
          <a:xfrm>
            <a:off x="442912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8" name="Google Shape;378;p81"/>
          <p:cNvSpPr txBox="1">
            <a:spLocks noGrp="1"/>
          </p:cNvSpPr>
          <p:nvPr>
            <p:ph type="body" idx="2"/>
          </p:nvPr>
        </p:nvSpPr>
        <p:spPr>
          <a:xfrm>
            <a:off x="3358197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9" name="Google Shape;379;p81"/>
          <p:cNvSpPr txBox="1">
            <a:spLocks noGrp="1"/>
          </p:cNvSpPr>
          <p:nvPr>
            <p:ph type="body" idx="3"/>
          </p:nvPr>
        </p:nvSpPr>
        <p:spPr>
          <a:xfrm>
            <a:off x="6273482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0" name="Google Shape;380;p81"/>
          <p:cNvSpPr txBox="1">
            <a:spLocks noGrp="1"/>
          </p:cNvSpPr>
          <p:nvPr>
            <p:ph type="body" idx="4"/>
          </p:nvPr>
        </p:nvSpPr>
        <p:spPr>
          <a:xfrm>
            <a:off x="9188767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1" name="Google Shape;381;p81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2" name="Google Shape;382;p81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3" name="Google Shape;383;p81"/>
          <p:cNvSpPr txBox="1">
            <a:spLocks noGrp="1"/>
          </p:cNvSpPr>
          <p:nvPr>
            <p:ph type="subTitle" idx="5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hart - Subtitle">
  <p:cSld name="One Column Chart - Subtitle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2"/>
          <p:cNvSpPr txBox="1">
            <a:spLocks noGrp="1"/>
          </p:cNvSpPr>
          <p:nvPr>
            <p:ph type="body" idx="1"/>
          </p:nvPr>
        </p:nvSpPr>
        <p:spPr>
          <a:xfrm>
            <a:off x="442914" y="2103438"/>
            <a:ext cx="3529012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6" name="Google Shape;386;p82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7" name="Google Shape;387;p82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6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8" name="Google Shape;388;p82"/>
          <p:cNvSpPr txBox="1">
            <a:spLocks noGrp="1"/>
          </p:cNvSpPr>
          <p:nvPr>
            <p:ph type="subTitle" idx="2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ose Manual">
  <p:cSld name="Section Header Rose Manual">
    <p:bg>
      <p:bgPr>
        <a:solidFill>
          <a:srgbClr val="D93954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3"/>
          <p:cNvSpPr txBox="1">
            <a:spLocks noGrp="1"/>
          </p:cNvSpPr>
          <p:nvPr>
            <p:ph type="title"/>
          </p:nvPr>
        </p:nvSpPr>
        <p:spPr>
          <a:xfrm>
            <a:off x="442913" y="428625"/>
            <a:ext cx="13744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All Grey">
  <p:cSld name="Title Slide All Grey">
    <p:bg>
      <p:bgPr>
        <a:solidFill>
          <a:srgbClr val="464646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ubTitle" idx="1"/>
          </p:nvPr>
        </p:nvSpPr>
        <p:spPr>
          <a:xfrm>
            <a:off x="442913" y="3749040"/>
            <a:ext cx="54737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1" name="Google Shape;5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39" y="5330952"/>
            <a:ext cx="1636776" cy="135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All White">
  <p:cSld name="Title Slide All Whit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65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ubTitle" idx="1"/>
          </p:nvPr>
        </p:nvSpPr>
        <p:spPr>
          <a:xfrm>
            <a:off x="442913" y="3749040"/>
            <a:ext cx="54737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5" name="Google Shape;5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/>
          <p:nvPr/>
        </p:nvSpPr>
        <p:spPr>
          <a:xfrm>
            <a:off x="6096000" y="0"/>
            <a:ext cx="6096000" cy="4575812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5"/>
          <p:cNvSpPr/>
          <p:nvPr/>
        </p:nvSpPr>
        <p:spPr>
          <a:xfrm>
            <a:off x="0" y="0"/>
            <a:ext cx="6096000" cy="4575812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5"/>
          <p:cNvSpPr/>
          <p:nvPr/>
        </p:nvSpPr>
        <p:spPr>
          <a:xfrm>
            <a:off x="0" y="4575812"/>
            <a:ext cx="6096000" cy="2282188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 txBox="1">
            <a:spLocks noGrp="1"/>
          </p:cNvSpPr>
          <p:nvPr>
            <p:ph type="ctrTitle"/>
          </p:nvPr>
        </p:nvSpPr>
        <p:spPr>
          <a:xfrm>
            <a:off x="442913" y="428625"/>
            <a:ext cx="54737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ubTitle" idx="1"/>
          </p:nvPr>
        </p:nvSpPr>
        <p:spPr>
          <a:xfrm>
            <a:off x="442913" y="5101594"/>
            <a:ext cx="54737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2" name="Google Shape;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7737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4"/>
          <p:cNvSpPr txBox="1"/>
          <p:nvPr/>
        </p:nvSpPr>
        <p:spPr>
          <a:xfrm>
            <a:off x="442913" y="635508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  <p:sldLayoutId id="2147483704" r:id="rId54"/>
    <p:sldLayoutId id="2147483705" r:id="rId55"/>
    <p:sldLayoutId id="2147483706" r:id="rId56"/>
    <p:sldLayoutId id="2147483707" r:id="rId57"/>
    <p:sldLayoutId id="2147483708" r:id="rId58"/>
    <p:sldLayoutId id="2147483709" r:id="rId59"/>
    <p:sldLayoutId id="2147483710" r:id="rId60"/>
    <p:sldLayoutId id="2147483711" r:id="rId61"/>
    <p:sldLayoutId id="2147483712" r:id="rId62"/>
    <p:sldLayoutId id="2147483713" r:id="rId63"/>
    <p:sldLayoutId id="2147483714" r:id="rId64"/>
    <p:sldLayoutId id="2147483715" r:id="rId6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pos="3953">
          <p15:clr>
            <a:srgbClr val="F26B43"/>
          </p15:clr>
        </p15:guide>
        <p15:guide id="5" pos="3727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pos="2726">
          <p15:clr>
            <a:srgbClr val="F26B43"/>
          </p15:clr>
        </p15:guide>
        <p15:guide id="8" pos="2502">
          <p15:clr>
            <a:srgbClr val="F26B43"/>
          </p15:clr>
        </p15:guide>
        <p15:guide id="9" pos="4952">
          <p15:clr>
            <a:srgbClr val="F26B43"/>
          </p15:clr>
        </p15:guide>
        <p15:guide id="10" pos="5177">
          <p15:clr>
            <a:srgbClr val="F26B43"/>
          </p15:clr>
        </p15:guide>
        <p15:guide id="11" orient="horz" pos="2160">
          <p15:clr>
            <a:srgbClr val="F26B43"/>
          </p15:clr>
        </p15:guide>
        <p15:guide id="12" orient="horz" pos="1325">
          <p15:clr>
            <a:srgbClr val="F26B43"/>
          </p15:clr>
        </p15:guide>
        <p15:guide id="13" orient="horz" pos="1146">
          <p15:clr>
            <a:srgbClr val="F26B43"/>
          </p15:clr>
        </p15:guide>
        <p15:guide id="14" orient="horz" pos="2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" y="-114700"/>
            <a:ext cx="12269450" cy="81860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396" name="Google Shape;3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 flipH="1">
            <a:off x="152100" y="-251137"/>
            <a:ext cx="8154699" cy="8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"/>
          <p:cNvSpPr txBox="1"/>
          <p:nvPr/>
        </p:nvSpPr>
        <p:spPr>
          <a:xfrm>
            <a:off x="285125" y="533700"/>
            <a:ext cx="8920520" cy="3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</a:pPr>
            <a:r>
              <a:rPr lang="es-ES" sz="72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Mejora del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</a:pPr>
            <a:r>
              <a:rPr lang="es-ES" sz="72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régimen fiscal de Melilla</a:t>
            </a:r>
            <a:endParaRPr sz="72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</a:pPr>
            <a:br>
              <a:rPr lang="en-GB" sz="15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6700" b="0" i="0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8" name="Google Shape;398;p1"/>
          <p:cNvSpPr/>
          <p:nvPr/>
        </p:nvSpPr>
        <p:spPr>
          <a:xfrm>
            <a:off x="-38625" y="5472300"/>
            <a:ext cx="12308100" cy="32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lang="en-GB" sz="1500" dirty="0">
                <a:latin typeface="Helvetica Neue"/>
                <a:ea typeface="Helvetica Neue"/>
                <a:cs typeface="Helvetica Neue"/>
                <a:sym typeface="Helvetica Neue"/>
              </a:rPr>
              <a:t>Melilla</a:t>
            </a:r>
            <a:r>
              <a:rPr lang="en-GB" sz="150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25 </a:t>
            </a:r>
            <a:r>
              <a:rPr lang="en-GB" sz="150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Octubre</a:t>
            </a:r>
            <a:r>
              <a:rPr lang="en-GB" sz="150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2023</a:t>
            </a:r>
            <a:endParaRPr sz="150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9" name="Google Shape;39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788" y="5849934"/>
            <a:ext cx="1243334" cy="9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54acdd5d9e_0_84"/>
          <p:cNvSpPr txBox="1"/>
          <p:nvPr/>
        </p:nvSpPr>
        <p:spPr>
          <a:xfrm>
            <a:off x="241975" y="2026675"/>
            <a:ext cx="1134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7" name="Google Shape;597;g154acdd5d9e_0_84"/>
          <p:cNvSpPr/>
          <p:nvPr/>
        </p:nvSpPr>
        <p:spPr>
          <a:xfrm>
            <a:off x="-13950" y="581375"/>
            <a:ext cx="12219900" cy="681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154acdd5d9e_0_84"/>
          <p:cNvSpPr txBox="1"/>
          <p:nvPr/>
        </p:nvSpPr>
        <p:spPr>
          <a:xfrm>
            <a:off x="386625" y="679525"/>
            <a:ext cx="116295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75" tIns="25375" rIns="25375" bIns="253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</a:pPr>
            <a:r>
              <a:rPr lang="en-GB" sz="3200" b="0" i="0" u="none" strike="noStrike" cap="none" dirty="0" err="1">
                <a:solidFill>
                  <a:srgbClr val="D61400"/>
                </a:solidFill>
                <a:latin typeface="Georgia"/>
                <a:ea typeface="Georgia"/>
                <a:cs typeface="Georgia"/>
                <a:sym typeface="Georgia"/>
              </a:rPr>
              <a:t>Opciones</a:t>
            </a:r>
            <a:endParaRPr sz="3200" b="0" i="0" u="none" strike="noStrike" cap="none" dirty="0">
              <a:solidFill>
                <a:srgbClr val="D614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9" name="Google Shape;599;g154acdd5d9e_0_84"/>
          <p:cNvSpPr txBox="1"/>
          <p:nvPr/>
        </p:nvSpPr>
        <p:spPr>
          <a:xfrm>
            <a:off x="2052300" y="4372300"/>
            <a:ext cx="4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g154acdd5d9e_0_84"/>
          <p:cNvSpPr txBox="1"/>
          <p:nvPr/>
        </p:nvSpPr>
        <p:spPr>
          <a:xfrm>
            <a:off x="9549000" y="4348300"/>
            <a:ext cx="10443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1" name="Google Shape;601;g154acdd5d9e_0_84"/>
          <p:cNvSpPr txBox="1"/>
          <p:nvPr/>
        </p:nvSpPr>
        <p:spPr>
          <a:xfrm>
            <a:off x="529925" y="2384650"/>
            <a:ext cx="171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g154acdd5d9e_0_84"/>
          <p:cNvSpPr txBox="1"/>
          <p:nvPr/>
        </p:nvSpPr>
        <p:spPr>
          <a:xfrm>
            <a:off x="3161300" y="2600425"/>
            <a:ext cx="17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g154acdd5d9e_0_84"/>
          <p:cNvSpPr txBox="1"/>
          <p:nvPr/>
        </p:nvSpPr>
        <p:spPr>
          <a:xfrm>
            <a:off x="2204700" y="4524700"/>
            <a:ext cx="4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154acdd5d9e_0_84"/>
          <p:cNvSpPr txBox="1"/>
          <p:nvPr/>
        </p:nvSpPr>
        <p:spPr>
          <a:xfrm>
            <a:off x="3010250" y="2525625"/>
            <a:ext cx="123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154acdd5d9e_0_84"/>
          <p:cNvSpPr txBox="1"/>
          <p:nvPr/>
        </p:nvSpPr>
        <p:spPr>
          <a:xfrm>
            <a:off x="4805700" y="2613175"/>
            <a:ext cx="153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154acdd5d9e_0_84"/>
          <p:cNvSpPr txBox="1"/>
          <p:nvPr/>
        </p:nvSpPr>
        <p:spPr>
          <a:xfrm>
            <a:off x="6475575" y="5047900"/>
            <a:ext cx="17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154acdd5d9e_0_84"/>
          <p:cNvSpPr txBox="1"/>
          <p:nvPr/>
        </p:nvSpPr>
        <p:spPr>
          <a:xfrm>
            <a:off x="7814050" y="2727900"/>
            <a:ext cx="141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g154acdd5d9e_0_84"/>
          <p:cNvSpPr txBox="1"/>
          <p:nvPr/>
        </p:nvSpPr>
        <p:spPr>
          <a:xfrm>
            <a:off x="7905150" y="2519900"/>
            <a:ext cx="1624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g154acdd5d9e_0_84"/>
          <p:cNvSpPr txBox="1"/>
          <p:nvPr/>
        </p:nvSpPr>
        <p:spPr>
          <a:xfrm>
            <a:off x="386625" y="1550413"/>
            <a:ext cx="5509200" cy="112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610" name="Google Shape;610;g154acdd5d9e_0_84"/>
          <p:cNvSpPr txBox="1"/>
          <p:nvPr/>
        </p:nvSpPr>
        <p:spPr>
          <a:xfrm>
            <a:off x="2498400" y="479425"/>
            <a:ext cx="110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154acdd5d9e_0_84"/>
          <p:cNvSpPr txBox="1"/>
          <p:nvPr/>
        </p:nvSpPr>
        <p:spPr>
          <a:xfrm>
            <a:off x="1154644" y="1350650"/>
            <a:ext cx="11569100" cy="523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2. Creación de Zona Económica Especial:</a:t>
            </a:r>
          </a:p>
          <a:p>
            <a:pPr algn="just"/>
            <a:endParaRPr lang="es-ES" b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es-ES" sz="1200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Tipo de actividades desarrolladas en la ZEC</a:t>
            </a:r>
          </a:p>
          <a:p>
            <a:pPr algn="just"/>
            <a:endParaRPr lang="es-ES" sz="1200" b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es-ES" sz="1200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 Ley 19/1994 de 6 de julio, de Modificación del Régimen Económico y Fiscal de Canarias que regula la ZEC establece que</a:t>
            </a:r>
          </a:p>
          <a:p>
            <a:pPr algn="just"/>
            <a:r>
              <a:rPr lang="es-ES" sz="1200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únicamente podrán optar a los beneficios fiscales anteriormente señalados aquellas entidades que desarrollen</a:t>
            </a:r>
          </a:p>
          <a:p>
            <a:pPr algn="just"/>
            <a:r>
              <a:rPr lang="es-ES" sz="1200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determinadas actividades, entre las que se encuentran: </a:t>
            </a:r>
          </a:p>
          <a:p>
            <a:pPr algn="just"/>
            <a:endParaRPr lang="es-ES" sz="1200" dirty="0"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200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Fabricación de productos informáticos, electrónicos y ópticos.</a:t>
            </a:r>
          </a:p>
          <a:p>
            <a:pPr algn="just"/>
            <a:endParaRPr lang="es-ES" sz="1200" b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200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Construcción de embarcaciones de recreo y deporte.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sz="1200" dirty="0"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200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Comercio mayorista e intermediación comercial.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sz="1200" dirty="0"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200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Actividades</a:t>
            </a:r>
            <a:r>
              <a:rPr lang="es-ES" sz="1200" dirty="0">
                <a:latin typeface="verdana" panose="020B0604030504040204" pitchFamily="34" charset="0"/>
              </a:rPr>
              <a:t> </a:t>
            </a:r>
            <a:r>
              <a:rPr lang="es-ES" sz="1200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relacionadas con las TIC.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sz="1200" dirty="0"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200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Investigación y desarrollo (I+D).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sz="1200" dirty="0"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200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Actividades de seguridad e investigación. </a:t>
            </a:r>
          </a:p>
          <a:p>
            <a:pPr algn="just"/>
            <a:endParaRPr lang="es-ES" sz="1200" b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200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Formación</a:t>
            </a:r>
            <a:r>
              <a:rPr lang="es-ES" sz="1200" dirty="0">
                <a:latin typeface="verdana" panose="020B0604030504040204" pitchFamily="34" charset="0"/>
              </a:rPr>
              <a:t>.</a:t>
            </a:r>
            <a:r>
              <a:rPr lang="es-ES" sz="1200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algn="just"/>
            <a:endParaRPr lang="es-ES" sz="1200" b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200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Consultoría y asesoría.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sz="1200" dirty="0"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200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Publicidad y estudios de mercado.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sz="1200" dirty="0"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200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Otras actividades profesionales, científicas y técnicas.</a:t>
            </a:r>
          </a:p>
        </p:txBody>
      </p:sp>
      <p:pic>
        <p:nvPicPr>
          <p:cNvPr id="612" name="Google Shape;612;g154acdd5d9e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50" y="6172190"/>
            <a:ext cx="685800" cy="53348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g154acdd5d9e_0_84"/>
          <p:cNvSpPr txBox="1"/>
          <p:nvPr/>
        </p:nvSpPr>
        <p:spPr>
          <a:xfrm>
            <a:off x="479575" y="1512641"/>
            <a:ext cx="11111700" cy="49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1200" dirty="0"/>
          </a:p>
          <a:p>
            <a:pPr marL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86704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154acdd5d9e_0_84"/>
          <p:cNvSpPr/>
          <p:nvPr/>
        </p:nvSpPr>
        <p:spPr>
          <a:xfrm>
            <a:off x="-13950" y="581375"/>
            <a:ext cx="12219900" cy="681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154acdd5d9e_0_84"/>
          <p:cNvSpPr txBox="1"/>
          <p:nvPr/>
        </p:nvSpPr>
        <p:spPr>
          <a:xfrm>
            <a:off x="386625" y="679525"/>
            <a:ext cx="116295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75" tIns="25375" rIns="25375" bIns="253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</a:pPr>
            <a:r>
              <a:rPr lang="en-GB" sz="3200" b="0" i="0" u="none" strike="noStrike" cap="none" dirty="0" err="1">
                <a:solidFill>
                  <a:srgbClr val="D61400"/>
                </a:solidFill>
                <a:latin typeface="Georgia"/>
                <a:ea typeface="Georgia"/>
                <a:cs typeface="Georgia"/>
                <a:sym typeface="Georgia"/>
              </a:rPr>
              <a:t>Opciones</a:t>
            </a:r>
            <a:endParaRPr sz="3200" b="0" i="0" u="none" strike="noStrike" cap="none" dirty="0">
              <a:solidFill>
                <a:srgbClr val="D614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9" name="Google Shape;599;g154acdd5d9e_0_84"/>
          <p:cNvSpPr txBox="1"/>
          <p:nvPr/>
        </p:nvSpPr>
        <p:spPr>
          <a:xfrm>
            <a:off x="2052300" y="4372300"/>
            <a:ext cx="4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g154acdd5d9e_0_84"/>
          <p:cNvSpPr txBox="1"/>
          <p:nvPr/>
        </p:nvSpPr>
        <p:spPr>
          <a:xfrm>
            <a:off x="9549000" y="4348300"/>
            <a:ext cx="10443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1" name="Google Shape;601;g154acdd5d9e_0_84"/>
          <p:cNvSpPr txBox="1"/>
          <p:nvPr/>
        </p:nvSpPr>
        <p:spPr>
          <a:xfrm>
            <a:off x="529925" y="2384650"/>
            <a:ext cx="171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g154acdd5d9e_0_84"/>
          <p:cNvSpPr txBox="1"/>
          <p:nvPr/>
        </p:nvSpPr>
        <p:spPr>
          <a:xfrm>
            <a:off x="3161300" y="2600425"/>
            <a:ext cx="17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g154acdd5d9e_0_84"/>
          <p:cNvSpPr txBox="1"/>
          <p:nvPr/>
        </p:nvSpPr>
        <p:spPr>
          <a:xfrm>
            <a:off x="2204700" y="4524700"/>
            <a:ext cx="4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154acdd5d9e_0_84"/>
          <p:cNvSpPr txBox="1"/>
          <p:nvPr/>
        </p:nvSpPr>
        <p:spPr>
          <a:xfrm>
            <a:off x="3010250" y="2525625"/>
            <a:ext cx="123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154acdd5d9e_0_84"/>
          <p:cNvSpPr txBox="1"/>
          <p:nvPr/>
        </p:nvSpPr>
        <p:spPr>
          <a:xfrm>
            <a:off x="4805700" y="2613175"/>
            <a:ext cx="153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154acdd5d9e_0_84"/>
          <p:cNvSpPr txBox="1"/>
          <p:nvPr/>
        </p:nvSpPr>
        <p:spPr>
          <a:xfrm>
            <a:off x="6475575" y="5047900"/>
            <a:ext cx="17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154acdd5d9e_0_84"/>
          <p:cNvSpPr txBox="1"/>
          <p:nvPr/>
        </p:nvSpPr>
        <p:spPr>
          <a:xfrm>
            <a:off x="7814050" y="2727900"/>
            <a:ext cx="141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g154acdd5d9e_0_84"/>
          <p:cNvSpPr txBox="1"/>
          <p:nvPr/>
        </p:nvSpPr>
        <p:spPr>
          <a:xfrm>
            <a:off x="7905150" y="2519900"/>
            <a:ext cx="1624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g154acdd5d9e_0_84"/>
          <p:cNvSpPr txBox="1"/>
          <p:nvPr/>
        </p:nvSpPr>
        <p:spPr>
          <a:xfrm>
            <a:off x="386625" y="1550413"/>
            <a:ext cx="5509200" cy="112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610" name="Google Shape;610;g154acdd5d9e_0_84"/>
          <p:cNvSpPr txBox="1"/>
          <p:nvPr/>
        </p:nvSpPr>
        <p:spPr>
          <a:xfrm>
            <a:off x="2498400" y="479425"/>
            <a:ext cx="110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154acdd5d9e_0_84"/>
          <p:cNvSpPr txBox="1"/>
          <p:nvPr/>
        </p:nvSpPr>
        <p:spPr>
          <a:xfrm>
            <a:off x="1154644" y="1350650"/>
            <a:ext cx="11569100" cy="473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3. Creación de Región Ultraperiférica:</a:t>
            </a:r>
          </a:p>
          <a:p>
            <a:pPr algn="just"/>
            <a:endParaRPr lang="es-ES" b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</a:rPr>
              <a:t>Implicaciones fiscales:</a:t>
            </a:r>
          </a:p>
          <a:p>
            <a:pPr algn="just"/>
            <a:endParaRPr lang="es-ES" sz="16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sz="1600" i="0" dirty="0">
                <a:solidFill>
                  <a:srgbClr val="16324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Deducción Fiscal por la Producción de Bienes Materiales.</a:t>
            </a:r>
          </a:p>
          <a:p>
            <a:pPr fontAlgn="base"/>
            <a:endParaRPr lang="es-ES" sz="1600" i="0" dirty="0">
              <a:solidFill>
                <a:srgbClr val="16324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600" i="0" dirty="0">
                <a:solidFill>
                  <a:srgbClr val="16324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Reserva de Inversiones.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ES" sz="1600" i="0" dirty="0">
              <a:solidFill>
                <a:srgbClr val="16324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600" i="0" dirty="0">
                <a:solidFill>
                  <a:srgbClr val="16324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Deducciones por Inversiones.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ES" sz="1600" i="0" dirty="0">
              <a:solidFill>
                <a:srgbClr val="16324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600" i="0" dirty="0">
                <a:solidFill>
                  <a:srgbClr val="16324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Deducción por Inversión en I+D+I y Producciones Audiovisuales.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16324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600" i="0" dirty="0">
                <a:solidFill>
                  <a:srgbClr val="16324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Necesaria reforma / armonización del IPSI.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ES" sz="1600" i="0" dirty="0">
              <a:solidFill>
                <a:srgbClr val="16324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ES" sz="16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ES" sz="16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ES" sz="1200" b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612" name="Google Shape;612;g154acdd5d9e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50" y="6172190"/>
            <a:ext cx="685800" cy="53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42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54d68877f6_3_0"/>
          <p:cNvSpPr txBox="1"/>
          <p:nvPr/>
        </p:nvSpPr>
        <p:spPr>
          <a:xfrm>
            <a:off x="328750" y="2218923"/>
            <a:ext cx="1134930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 algn="l" fontAlgn="base">
              <a:buFontTx/>
              <a:buChar char="-"/>
            </a:pPr>
            <a:r>
              <a:rPr lang="es-ES" sz="2400" b="0" i="0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la actualidad, el IPSI es un impuesto monofásico. </a:t>
            </a:r>
          </a:p>
          <a:p>
            <a:pPr marL="285750" indent="-285750" algn="l" fontAlgn="base">
              <a:buFontTx/>
              <a:buChar char="-"/>
            </a:pPr>
            <a:endParaRPr lang="es-ES" sz="2400" dirty="0">
              <a:solidFill>
                <a:srgbClr val="6666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fontAlgn="base">
              <a:buFontTx/>
              <a:buChar char="-"/>
            </a:pPr>
            <a:r>
              <a:rPr lang="es-ES" sz="2400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Reforma en profundidad.</a:t>
            </a:r>
          </a:p>
          <a:p>
            <a:pPr marL="285750" indent="-285750" algn="l" fontAlgn="base">
              <a:buFontTx/>
              <a:buChar char="-"/>
            </a:pPr>
            <a:endParaRPr lang="es-ES" sz="2400" b="0" i="0" dirty="0">
              <a:solidFill>
                <a:srgbClr val="6666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fontAlgn="base">
              <a:buFontTx/>
              <a:buChar char="-"/>
            </a:pPr>
            <a:r>
              <a:rPr lang="es-ES" sz="2400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¿Armonización con el IVA? ¿O con el IGIC?</a:t>
            </a:r>
            <a:endParaRPr lang="es-ES" sz="2400" b="0" i="0" dirty="0">
              <a:solidFill>
                <a:srgbClr val="6666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fontAlgn="base">
              <a:buFontTx/>
              <a:buChar char="-"/>
            </a:pPr>
            <a:endParaRPr lang="es-ES" sz="2400" b="0" i="0" dirty="0">
              <a:solidFill>
                <a:srgbClr val="6666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 fontAlgn="base">
              <a:buFontTx/>
              <a:buChar char="-"/>
            </a:pPr>
            <a:endParaRPr lang="es-ES" sz="1600" b="0" i="0" dirty="0">
              <a:solidFill>
                <a:srgbClr val="666666"/>
              </a:solidFill>
              <a:effectLst/>
              <a:latin typeface="museo medium"/>
            </a:endParaRPr>
          </a:p>
        </p:txBody>
      </p:sp>
      <p:sp>
        <p:nvSpPr>
          <p:cNvPr id="623" name="Google Shape;623;g154d68877f6_3_0"/>
          <p:cNvSpPr/>
          <p:nvPr/>
        </p:nvSpPr>
        <p:spPr>
          <a:xfrm>
            <a:off x="-13950" y="581375"/>
            <a:ext cx="12219900" cy="681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g154d68877f6_3_0"/>
          <p:cNvSpPr txBox="1"/>
          <p:nvPr/>
        </p:nvSpPr>
        <p:spPr>
          <a:xfrm>
            <a:off x="386625" y="679525"/>
            <a:ext cx="93756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75" tIns="25375" rIns="25375" bIns="253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</a:pPr>
            <a:r>
              <a:rPr lang="en-GB" sz="4000" dirty="0" err="1">
                <a:solidFill>
                  <a:srgbClr val="D61400"/>
                </a:solidFill>
                <a:latin typeface="Georgia"/>
                <a:ea typeface="Georgia"/>
                <a:cs typeface="Georgia"/>
                <a:sym typeface="Georgia"/>
              </a:rPr>
              <a:t>Reforma</a:t>
            </a:r>
            <a:r>
              <a:rPr lang="en-GB" sz="4000" dirty="0">
                <a:solidFill>
                  <a:srgbClr val="D61400"/>
                </a:solidFill>
                <a:latin typeface="Georgia"/>
                <a:ea typeface="Georgia"/>
                <a:cs typeface="Georgia"/>
                <a:sym typeface="Georgia"/>
              </a:rPr>
              <a:t> / </a:t>
            </a:r>
            <a:r>
              <a:rPr lang="en-GB" sz="4000" dirty="0" err="1">
                <a:solidFill>
                  <a:srgbClr val="D61400"/>
                </a:solidFill>
                <a:latin typeface="Georgia"/>
                <a:ea typeface="Georgia"/>
                <a:cs typeface="Georgia"/>
                <a:sym typeface="Georgia"/>
              </a:rPr>
              <a:t>armonización</a:t>
            </a:r>
            <a:r>
              <a:rPr lang="en-GB" sz="4000" dirty="0">
                <a:solidFill>
                  <a:srgbClr val="D61400"/>
                </a:solidFill>
                <a:latin typeface="Georgia"/>
                <a:ea typeface="Georgia"/>
                <a:cs typeface="Georgia"/>
                <a:sym typeface="Georgia"/>
              </a:rPr>
              <a:t> IPSI</a:t>
            </a:r>
          </a:p>
        </p:txBody>
      </p:sp>
      <p:sp>
        <p:nvSpPr>
          <p:cNvPr id="625" name="Google Shape;625;g154d68877f6_3_0"/>
          <p:cNvSpPr txBox="1"/>
          <p:nvPr/>
        </p:nvSpPr>
        <p:spPr>
          <a:xfrm>
            <a:off x="2052300" y="4372300"/>
            <a:ext cx="4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g154d68877f6_3_0"/>
          <p:cNvSpPr txBox="1"/>
          <p:nvPr/>
        </p:nvSpPr>
        <p:spPr>
          <a:xfrm>
            <a:off x="9549000" y="4348300"/>
            <a:ext cx="10443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g154d68877f6_3_0"/>
          <p:cNvSpPr txBox="1"/>
          <p:nvPr/>
        </p:nvSpPr>
        <p:spPr>
          <a:xfrm>
            <a:off x="529925" y="2384650"/>
            <a:ext cx="171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154d68877f6_3_0"/>
          <p:cNvSpPr txBox="1"/>
          <p:nvPr/>
        </p:nvSpPr>
        <p:spPr>
          <a:xfrm>
            <a:off x="3161300" y="2600425"/>
            <a:ext cx="17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g154d68877f6_3_0"/>
          <p:cNvSpPr txBox="1"/>
          <p:nvPr/>
        </p:nvSpPr>
        <p:spPr>
          <a:xfrm>
            <a:off x="2204700" y="4524700"/>
            <a:ext cx="4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g154d68877f6_3_0"/>
          <p:cNvSpPr txBox="1"/>
          <p:nvPr/>
        </p:nvSpPr>
        <p:spPr>
          <a:xfrm>
            <a:off x="3010250" y="2525625"/>
            <a:ext cx="123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g154d68877f6_3_0"/>
          <p:cNvSpPr txBox="1"/>
          <p:nvPr/>
        </p:nvSpPr>
        <p:spPr>
          <a:xfrm>
            <a:off x="4805700" y="2613175"/>
            <a:ext cx="153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g154d68877f6_3_0"/>
          <p:cNvSpPr txBox="1"/>
          <p:nvPr/>
        </p:nvSpPr>
        <p:spPr>
          <a:xfrm>
            <a:off x="6475575" y="5047900"/>
            <a:ext cx="17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g154d68877f6_3_0"/>
          <p:cNvSpPr txBox="1"/>
          <p:nvPr/>
        </p:nvSpPr>
        <p:spPr>
          <a:xfrm>
            <a:off x="7814050" y="2727900"/>
            <a:ext cx="141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g154d68877f6_3_0"/>
          <p:cNvSpPr txBox="1"/>
          <p:nvPr/>
        </p:nvSpPr>
        <p:spPr>
          <a:xfrm>
            <a:off x="7905150" y="2519900"/>
            <a:ext cx="1624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g154d68877f6_3_0"/>
          <p:cNvSpPr txBox="1"/>
          <p:nvPr/>
        </p:nvSpPr>
        <p:spPr>
          <a:xfrm>
            <a:off x="2498400" y="479425"/>
            <a:ext cx="110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7" name="Google Shape;637;g154d68877f6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50" y="6172190"/>
            <a:ext cx="685800" cy="53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"/>
          <p:cNvSpPr txBox="1"/>
          <p:nvPr/>
        </p:nvSpPr>
        <p:spPr>
          <a:xfrm>
            <a:off x="6249625" y="143075"/>
            <a:ext cx="5499600" cy="6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200" b="0" i="0" u="none" strike="noStrike" cap="none">
              <a:solidFill>
                <a:srgbClr val="D614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0" name="Google Shape;930;p4"/>
          <p:cNvPicPr preferRelativeResize="0"/>
          <p:nvPr/>
        </p:nvPicPr>
        <p:blipFill rotWithShape="1">
          <a:blip r:embed="rId3">
            <a:alphaModFix/>
          </a:blip>
          <a:srcRect l="5134" t="7859" r="14518"/>
          <a:stretch/>
        </p:blipFill>
        <p:spPr>
          <a:xfrm>
            <a:off x="-749475" y="-314935"/>
            <a:ext cx="12232051" cy="7172935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4"/>
          <p:cNvSpPr txBox="1">
            <a:spLocks noGrp="1"/>
          </p:cNvSpPr>
          <p:nvPr>
            <p:ph type="title"/>
          </p:nvPr>
        </p:nvSpPr>
        <p:spPr>
          <a:xfrm>
            <a:off x="306100" y="432000"/>
            <a:ext cx="56067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300" dirty="0">
                <a:solidFill>
                  <a:srgbClr val="FFFFFF"/>
                </a:solidFill>
              </a:rPr>
              <a:t>GRACIAS</a:t>
            </a:r>
            <a:endParaRPr sz="43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43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4300" dirty="0">
              <a:solidFill>
                <a:srgbClr val="FFFFFF"/>
              </a:solidFill>
            </a:endParaRPr>
          </a:p>
        </p:txBody>
      </p:sp>
      <p:grpSp>
        <p:nvGrpSpPr>
          <p:cNvPr id="935" name="Google Shape;935;p4"/>
          <p:cNvGrpSpPr/>
          <p:nvPr/>
        </p:nvGrpSpPr>
        <p:grpSpPr>
          <a:xfrm>
            <a:off x="-757478" y="5013083"/>
            <a:ext cx="12905378" cy="1844917"/>
            <a:chOff x="2778456" y="4023799"/>
            <a:chExt cx="3195900" cy="1199400"/>
          </a:xfrm>
        </p:grpSpPr>
        <p:sp>
          <p:nvSpPr>
            <p:cNvPr id="936" name="Google Shape;936;p4"/>
            <p:cNvSpPr/>
            <p:nvPr/>
          </p:nvSpPr>
          <p:spPr>
            <a:xfrm>
              <a:off x="2778456" y="4023799"/>
              <a:ext cx="3195900" cy="119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37" name="Google Shape;937;p4"/>
            <p:cNvSpPr txBox="1"/>
            <p:nvPr/>
          </p:nvSpPr>
          <p:spPr>
            <a:xfrm>
              <a:off x="2856859" y="4148851"/>
              <a:ext cx="1590809" cy="79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Georgia"/>
                <a:buNone/>
              </a:pPr>
              <a:r>
                <a:rPr lang="en-GB" sz="2000" b="1" i="0" u="none" strike="noStrike" cap="none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Joaquín López Avellaneda</a:t>
              </a:r>
              <a:endParaRPr sz="20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Georgia"/>
                <a:buNone/>
              </a:pPr>
              <a:r>
                <a:rPr lang="en-GB" sz="1600" b="0" i="0" u="none" strike="noStrike" cap="none" dirty="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Director </a:t>
              </a:r>
              <a:r>
                <a:rPr lang="en-GB" sz="1600" b="0" i="0" u="none" strike="noStrike" cap="none" dirty="0" err="1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Área</a:t>
              </a:r>
              <a:r>
                <a:rPr lang="en-GB" sz="1600" b="0" i="0" u="none" strike="noStrike" cap="none" dirty="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Fiscal PwC Málaga</a:t>
              </a:r>
              <a:endParaRPr sz="1600" b="0" i="0" u="none" strike="noStrike" cap="none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Georgia"/>
                <a:buNone/>
              </a:pPr>
              <a:endParaRPr sz="1600" b="0" i="0" u="none" strike="noStrike" cap="none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Georgia"/>
                <a:buNone/>
              </a:pPr>
              <a:r>
                <a:rPr lang="en-GB" sz="1600" b="0" i="0" u="none" strike="noStrike" cap="none" dirty="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+34 952 345 400</a:t>
              </a:r>
              <a:endParaRPr sz="1600" b="0" i="0" u="none" strike="noStrike" cap="none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Georgia"/>
                <a:buNone/>
              </a:pPr>
              <a:r>
                <a:rPr lang="en-GB" sz="1600" b="0" i="0" u="none" strike="noStrike" cap="none" dirty="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+34 600 973 696</a:t>
              </a:r>
              <a:endParaRPr sz="1600" b="0" i="0" u="none" strike="noStrike" cap="none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Georgia"/>
                <a:buNone/>
              </a:pPr>
              <a:r>
                <a:rPr lang="en-GB" sz="1600" b="0" i="0" u="none" strike="noStrike" cap="none" dirty="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joaquin.lopez.avellaneda@pwc.com</a:t>
              </a:r>
              <a:endParaRPr sz="16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943" name="Google Shape;943;p4"/>
          <p:cNvGrpSpPr/>
          <p:nvPr/>
        </p:nvGrpSpPr>
        <p:grpSpPr>
          <a:xfrm>
            <a:off x="10618195" y="613523"/>
            <a:ext cx="704089" cy="410779"/>
            <a:chOff x="518032" y="978681"/>
            <a:chExt cx="4572004" cy="2667395"/>
          </a:xfrm>
        </p:grpSpPr>
        <p:sp>
          <p:nvSpPr>
            <p:cNvPr id="944" name="Google Shape;944;p4"/>
            <p:cNvSpPr/>
            <p:nvPr/>
          </p:nvSpPr>
          <p:spPr>
            <a:xfrm>
              <a:off x="3295650" y="978681"/>
              <a:ext cx="1143000" cy="263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18032" y="1922794"/>
              <a:ext cx="4572004" cy="1723282"/>
            </a:xfrm>
            <a:custGeom>
              <a:avLst/>
              <a:gdLst/>
              <a:ahLst/>
              <a:cxnLst/>
              <a:rect l="l" t="t" r="r" b="b"/>
              <a:pathLst>
                <a:path w="4127" h="1544" extrusionOk="0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6" name="Google Shape;946;p4"/>
          <p:cNvGrpSpPr/>
          <p:nvPr/>
        </p:nvGrpSpPr>
        <p:grpSpPr>
          <a:xfrm>
            <a:off x="11234072" y="357929"/>
            <a:ext cx="344707" cy="275491"/>
            <a:chOff x="-708477" y="3691506"/>
            <a:chExt cx="344707" cy="275491"/>
          </a:xfrm>
        </p:grpSpPr>
        <p:sp>
          <p:nvSpPr>
            <p:cNvPr id="947" name="Google Shape;947;p4"/>
            <p:cNvSpPr/>
            <p:nvPr/>
          </p:nvSpPr>
          <p:spPr>
            <a:xfrm>
              <a:off x="-708477" y="3834762"/>
              <a:ext cx="1305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-708477" y="3879182"/>
              <a:ext cx="109500" cy="87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-407870" y="3879397"/>
              <a:ext cx="44100" cy="87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-532589" y="3691506"/>
              <a:ext cx="34200" cy="5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-708477" y="3691506"/>
              <a:ext cx="175800" cy="5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-512473" y="3745921"/>
              <a:ext cx="105000" cy="13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-512473" y="3879182"/>
              <a:ext cx="105000" cy="87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-532589" y="3745921"/>
              <a:ext cx="34200" cy="13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-708477" y="3745921"/>
              <a:ext cx="175888" cy="133261"/>
            </a:xfrm>
            <a:custGeom>
              <a:avLst/>
              <a:gdLst/>
              <a:ahLst/>
              <a:cxnLst/>
              <a:rect l="l" t="t" r="r" b="b"/>
              <a:pathLst>
                <a:path w="159" h="120" extrusionOk="0">
                  <a:moveTo>
                    <a:pt x="0" y="0"/>
                  </a:moveTo>
                  <a:lnTo>
                    <a:pt x="159" y="0"/>
                  </a:lnTo>
                  <a:lnTo>
                    <a:pt x="159" y="120"/>
                  </a:lnTo>
                  <a:lnTo>
                    <a:pt x="99" y="120"/>
                  </a:lnTo>
                  <a:lnTo>
                    <a:pt x="99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-598962" y="3879182"/>
              <a:ext cx="90300" cy="87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5BABE5D-4751-07DE-9216-DFEB605E3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9580" y="-314935"/>
            <a:ext cx="12961580" cy="53280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g163b9cf0582_1_10"/>
          <p:cNvPicPr preferRelativeResize="0"/>
          <p:nvPr/>
        </p:nvPicPr>
        <p:blipFill rotWithShape="1">
          <a:blip r:embed="rId3">
            <a:alphaModFix/>
          </a:blip>
          <a:srcRect b="3344"/>
          <a:stretch/>
        </p:blipFill>
        <p:spPr>
          <a:xfrm>
            <a:off x="0" y="-634000"/>
            <a:ext cx="12192000" cy="7854449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g163b9cf0582_1_10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588" name="Google Shape;588;g163b9cf0582_1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09376" y="-587626"/>
            <a:ext cx="7598698" cy="80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g163b9cf0582_1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788" y="5697534"/>
            <a:ext cx="1243334" cy="9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g163b9cf0582_1_10"/>
          <p:cNvSpPr txBox="1"/>
          <p:nvPr/>
        </p:nvSpPr>
        <p:spPr>
          <a:xfrm>
            <a:off x="374919" y="1906125"/>
            <a:ext cx="7049400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dirty="0" err="1">
                <a:solidFill>
                  <a:schemeClr val="lt1"/>
                </a:solidFill>
                <a:latin typeface="Georgia"/>
                <a:sym typeface="Georgia"/>
              </a:rPr>
              <a:t>Situación</a:t>
            </a:r>
            <a:r>
              <a:rPr lang="en-GB" sz="4800" dirty="0">
                <a:solidFill>
                  <a:schemeClr val="lt1"/>
                </a:solidFill>
                <a:latin typeface="Georgia"/>
                <a:sym typeface="Georgia"/>
              </a:rPr>
              <a:t> actual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54d68877f6_1_8"/>
          <p:cNvSpPr txBox="1"/>
          <p:nvPr/>
        </p:nvSpPr>
        <p:spPr>
          <a:xfrm>
            <a:off x="241975" y="2026675"/>
            <a:ext cx="1134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4" name="Google Shape;564;g154d68877f6_1_8"/>
          <p:cNvSpPr/>
          <p:nvPr/>
        </p:nvSpPr>
        <p:spPr>
          <a:xfrm>
            <a:off x="-13950" y="581375"/>
            <a:ext cx="12219900" cy="681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154d68877f6_1_8"/>
          <p:cNvSpPr txBox="1"/>
          <p:nvPr/>
        </p:nvSpPr>
        <p:spPr>
          <a:xfrm>
            <a:off x="386625" y="679525"/>
            <a:ext cx="8842225" cy="30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75" tIns="25375" rIns="25375" bIns="253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</a:pPr>
            <a:r>
              <a:rPr lang="en-GB" sz="2800" b="0" i="0" u="none" strike="noStrike" cap="none" dirty="0" err="1">
                <a:solidFill>
                  <a:srgbClr val="D61400"/>
                </a:solidFill>
                <a:latin typeface="Georgia"/>
                <a:ea typeface="Georgia"/>
                <a:cs typeface="Georgia"/>
                <a:sym typeface="Georgia"/>
              </a:rPr>
              <a:t>Situación</a:t>
            </a:r>
            <a:r>
              <a:rPr lang="en-GB" sz="2800" b="0" i="0" u="none" strike="noStrike" cap="none" dirty="0">
                <a:solidFill>
                  <a:srgbClr val="D61400"/>
                </a:solidFill>
                <a:latin typeface="Georgia"/>
                <a:ea typeface="Georgia"/>
                <a:cs typeface="Georgia"/>
                <a:sym typeface="Georgia"/>
              </a:rPr>
              <a:t> actual</a:t>
            </a:r>
            <a:endParaRPr sz="2800" b="0" i="0" u="none" strike="noStrike" cap="none" dirty="0">
              <a:solidFill>
                <a:srgbClr val="D614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6" name="Google Shape;566;g154d68877f6_1_8"/>
          <p:cNvSpPr txBox="1"/>
          <p:nvPr/>
        </p:nvSpPr>
        <p:spPr>
          <a:xfrm>
            <a:off x="2052300" y="4372300"/>
            <a:ext cx="4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g154d68877f6_1_8"/>
          <p:cNvSpPr txBox="1"/>
          <p:nvPr/>
        </p:nvSpPr>
        <p:spPr>
          <a:xfrm>
            <a:off x="9549000" y="4348300"/>
            <a:ext cx="10443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8" name="Google Shape;568;g154d68877f6_1_8"/>
          <p:cNvSpPr txBox="1"/>
          <p:nvPr/>
        </p:nvSpPr>
        <p:spPr>
          <a:xfrm>
            <a:off x="529925" y="2384650"/>
            <a:ext cx="171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154d68877f6_1_8"/>
          <p:cNvSpPr txBox="1"/>
          <p:nvPr/>
        </p:nvSpPr>
        <p:spPr>
          <a:xfrm>
            <a:off x="3161300" y="2600425"/>
            <a:ext cx="17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g154d68877f6_1_8"/>
          <p:cNvSpPr txBox="1"/>
          <p:nvPr/>
        </p:nvSpPr>
        <p:spPr>
          <a:xfrm>
            <a:off x="2204700" y="4524700"/>
            <a:ext cx="4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g154d68877f6_1_8"/>
          <p:cNvSpPr txBox="1"/>
          <p:nvPr/>
        </p:nvSpPr>
        <p:spPr>
          <a:xfrm>
            <a:off x="3010250" y="2525625"/>
            <a:ext cx="123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g154d68877f6_1_8"/>
          <p:cNvSpPr txBox="1"/>
          <p:nvPr/>
        </p:nvSpPr>
        <p:spPr>
          <a:xfrm>
            <a:off x="4805700" y="2613175"/>
            <a:ext cx="153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g154d68877f6_1_8"/>
          <p:cNvSpPr txBox="1"/>
          <p:nvPr/>
        </p:nvSpPr>
        <p:spPr>
          <a:xfrm>
            <a:off x="6475575" y="5047900"/>
            <a:ext cx="17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g154d68877f6_1_8"/>
          <p:cNvSpPr txBox="1"/>
          <p:nvPr/>
        </p:nvSpPr>
        <p:spPr>
          <a:xfrm>
            <a:off x="7814050" y="2727900"/>
            <a:ext cx="141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g154d68877f6_1_8"/>
          <p:cNvSpPr txBox="1"/>
          <p:nvPr/>
        </p:nvSpPr>
        <p:spPr>
          <a:xfrm>
            <a:off x="7905150" y="2519900"/>
            <a:ext cx="1624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g154d68877f6_1_8"/>
          <p:cNvSpPr txBox="1"/>
          <p:nvPr/>
        </p:nvSpPr>
        <p:spPr>
          <a:xfrm>
            <a:off x="2498400" y="479425"/>
            <a:ext cx="110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9" name="Google Shape;579;g154d68877f6_1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50" y="6172190"/>
            <a:ext cx="685800" cy="53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227896-84C4-DC1D-830D-6B343D23F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5" y="1309700"/>
            <a:ext cx="4586115" cy="5196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E389EB-6177-4FFA-51B4-9EF2C2EA1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283" y="1348389"/>
            <a:ext cx="5558515" cy="515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8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g163b9cf0582_1_10"/>
          <p:cNvPicPr preferRelativeResize="0"/>
          <p:nvPr/>
        </p:nvPicPr>
        <p:blipFill rotWithShape="1">
          <a:blip r:embed="rId3">
            <a:alphaModFix/>
          </a:blip>
          <a:srcRect b="3344"/>
          <a:stretch/>
        </p:blipFill>
        <p:spPr>
          <a:xfrm>
            <a:off x="0" y="-634000"/>
            <a:ext cx="12192000" cy="7854449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g163b9cf0582_1_10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588" name="Google Shape;588;g163b9cf0582_1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09376" y="-587626"/>
            <a:ext cx="7598698" cy="80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g163b9cf0582_1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788" y="5697534"/>
            <a:ext cx="1243334" cy="9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g163b9cf0582_1_10"/>
          <p:cNvSpPr txBox="1"/>
          <p:nvPr/>
        </p:nvSpPr>
        <p:spPr>
          <a:xfrm>
            <a:off x="374919" y="1906125"/>
            <a:ext cx="7049400" cy="151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dirty="0" err="1">
                <a:solidFill>
                  <a:schemeClr val="lt1"/>
                </a:solidFill>
                <a:latin typeface="Georgia"/>
                <a:sym typeface="Georgia"/>
              </a:rPr>
              <a:t>Mejora</a:t>
            </a:r>
            <a:r>
              <a:rPr lang="en-GB" sz="4800" dirty="0">
                <a:solidFill>
                  <a:schemeClr val="lt1"/>
                </a:solidFill>
                <a:latin typeface="Georgia"/>
                <a:sym typeface="Georgia"/>
              </a:rPr>
              <a:t> de </a:t>
            </a:r>
            <a:r>
              <a:rPr lang="en-GB" sz="4800" dirty="0" err="1">
                <a:solidFill>
                  <a:schemeClr val="lt1"/>
                </a:solidFill>
                <a:latin typeface="Georgia"/>
                <a:sym typeface="Georgia"/>
              </a:rPr>
              <a:t>los</a:t>
            </a:r>
            <a:r>
              <a:rPr lang="en-GB" sz="4800" dirty="0">
                <a:solidFill>
                  <a:schemeClr val="lt1"/>
                </a:solidFill>
                <a:latin typeface="Georgia"/>
                <a:sym typeface="Georgia"/>
              </a:rPr>
              <a:t> </a:t>
            </a:r>
            <a:r>
              <a:rPr lang="en-GB" sz="4800" dirty="0" err="1">
                <a:solidFill>
                  <a:schemeClr val="lt1"/>
                </a:solidFill>
                <a:latin typeface="Georgia"/>
                <a:sym typeface="Georgia"/>
              </a:rPr>
              <a:t>beneficios</a:t>
            </a:r>
            <a:endParaRPr lang="en-GB" sz="4800" dirty="0">
              <a:solidFill>
                <a:schemeClr val="lt1"/>
              </a:solidFill>
              <a:latin typeface="Georgia"/>
              <a:sym typeface="Georg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0" i="0" u="none" strike="noStrike" cap="none" dirty="0">
                <a:solidFill>
                  <a:schemeClr val="lt1"/>
                </a:solidFill>
                <a:latin typeface="Georgia"/>
                <a:ea typeface="Arial"/>
                <a:cs typeface="Arial"/>
                <a:sym typeface="Georgia"/>
              </a:rPr>
              <a:t>fiscales </a:t>
            </a:r>
            <a:r>
              <a:rPr lang="en-GB" sz="4800" b="0" i="0" u="none" strike="noStrike" cap="none" dirty="0" err="1">
                <a:solidFill>
                  <a:schemeClr val="lt1"/>
                </a:solidFill>
                <a:latin typeface="Georgia"/>
                <a:ea typeface="Arial"/>
                <a:cs typeface="Arial"/>
                <a:sym typeface="Georgia"/>
              </a:rPr>
              <a:t>actuales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504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8c7cb98822_1_0"/>
          <p:cNvSpPr txBox="1"/>
          <p:nvPr/>
        </p:nvSpPr>
        <p:spPr>
          <a:xfrm>
            <a:off x="241975" y="2026675"/>
            <a:ext cx="5797725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Eliminación requisito patrimonio neto en Melilla para aplicar la deducción (rentas obtenidas fuera de Melilla).</a:t>
            </a:r>
          </a:p>
          <a:p>
            <a:pPr marL="285750" indent="-285750" algn="just">
              <a:buFontTx/>
              <a:buChar char="-"/>
            </a:pPr>
            <a:endParaRPr lang="es-ES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sz="1600" dirty="0">
                <a:latin typeface="verdana" panose="020B0604030504040204" pitchFamily="34" charset="0"/>
              </a:rPr>
              <a:t>Posibilidad de aplicación de la deducción de forma proporcional al número de días de permanencia en Melilla. ¿Reforma del artículo 7p) LIRPF?</a:t>
            </a:r>
          </a:p>
          <a:p>
            <a:pPr marL="285750" indent="-285750" algn="just">
              <a:buFontTx/>
              <a:buChar char="-"/>
            </a:pPr>
            <a:endParaRPr lang="es-ES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sz="1600" dirty="0">
                <a:latin typeface="verdana" panose="020B0604030504040204" pitchFamily="34" charset="0"/>
              </a:rPr>
              <a:t>Ampliación de la deducción a los no residentes, por las rentas obtenidas en Melilla.</a:t>
            </a:r>
            <a:endParaRPr lang="es-ES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endParaRPr lang="es-ES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13" name="Google Shape;513;g18c7cb98822_1_0"/>
          <p:cNvSpPr/>
          <p:nvPr/>
        </p:nvSpPr>
        <p:spPr>
          <a:xfrm>
            <a:off x="-13950" y="581375"/>
            <a:ext cx="12219900" cy="681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18c7cb98822_1_0"/>
          <p:cNvSpPr txBox="1"/>
          <p:nvPr/>
        </p:nvSpPr>
        <p:spPr>
          <a:xfrm>
            <a:off x="386625" y="679525"/>
            <a:ext cx="93756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75" tIns="25375" rIns="25375" bIns="253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</a:pPr>
            <a:r>
              <a:rPr lang="en-GB" sz="4000" b="0" i="0" u="none" strike="noStrike" cap="none">
                <a:solidFill>
                  <a:srgbClr val="D61400"/>
                </a:solidFill>
                <a:latin typeface="Georgia"/>
                <a:ea typeface="Georgia"/>
                <a:cs typeface="Georgia"/>
                <a:sym typeface="Georgia"/>
              </a:rPr>
              <a:t>IRPF</a:t>
            </a:r>
            <a:endParaRPr sz="4000" b="0" i="0" u="none" strike="noStrike" cap="none">
              <a:solidFill>
                <a:srgbClr val="D614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5" name="Google Shape;515;g18c7cb98822_1_0"/>
          <p:cNvSpPr txBox="1"/>
          <p:nvPr/>
        </p:nvSpPr>
        <p:spPr>
          <a:xfrm>
            <a:off x="2052300" y="4372300"/>
            <a:ext cx="4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g18c7cb98822_1_0"/>
          <p:cNvSpPr txBox="1"/>
          <p:nvPr/>
        </p:nvSpPr>
        <p:spPr>
          <a:xfrm>
            <a:off x="9549000" y="4348300"/>
            <a:ext cx="10443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g18c7cb98822_1_0"/>
          <p:cNvSpPr txBox="1"/>
          <p:nvPr/>
        </p:nvSpPr>
        <p:spPr>
          <a:xfrm>
            <a:off x="529925" y="2384650"/>
            <a:ext cx="171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g18c7cb98822_1_0"/>
          <p:cNvSpPr txBox="1"/>
          <p:nvPr/>
        </p:nvSpPr>
        <p:spPr>
          <a:xfrm>
            <a:off x="3161300" y="2600425"/>
            <a:ext cx="17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g18c7cb98822_1_0"/>
          <p:cNvSpPr txBox="1"/>
          <p:nvPr/>
        </p:nvSpPr>
        <p:spPr>
          <a:xfrm>
            <a:off x="2204700" y="4524700"/>
            <a:ext cx="4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18c7cb98822_1_0"/>
          <p:cNvSpPr txBox="1"/>
          <p:nvPr/>
        </p:nvSpPr>
        <p:spPr>
          <a:xfrm>
            <a:off x="3010250" y="2525625"/>
            <a:ext cx="123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g18c7cb98822_1_0"/>
          <p:cNvSpPr txBox="1"/>
          <p:nvPr/>
        </p:nvSpPr>
        <p:spPr>
          <a:xfrm>
            <a:off x="4805700" y="2613175"/>
            <a:ext cx="153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g18c7cb98822_1_0"/>
          <p:cNvSpPr txBox="1"/>
          <p:nvPr/>
        </p:nvSpPr>
        <p:spPr>
          <a:xfrm>
            <a:off x="6475575" y="5047900"/>
            <a:ext cx="17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g18c7cb98822_1_0"/>
          <p:cNvSpPr txBox="1"/>
          <p:nvPr/>
        </p:nvSpPr>
        <p:spPr>
          <a:xfrm>
            <a:off x="7814050" y="2727900"/>
            <a:ext cx="141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18c7cb98822_1_0"/>
          <p:cNvSpPr txBox="1"/>
          <p:nvPr/>
        </p:nvSpPr>
        <p:spPr>
          <a:xfrm>
            <a:off x="7905150" y="2519900"/>
            <a:ext cx="1624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18c7cb98822_1_0"/>
          <p:cNvSpPr txBox="1"/>
          <p:nvPr/>
        </p:nvSpPr>
        <p:spPr>
          <a:xfrm>
            <a:off x="2498400" y="479425"/>
            <a:ext cx="110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18c7cb98822_1_0"/>
          <p:cNvSpPr txBox="1"/>
          <p:nvPr/>
        </p:nvSpPr>
        <p:spPr>
          <a:xfrm>
            <a:off x="447025" y="1461000"/>
            <a:ext cx="136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g18c7cb9882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50" y="6172190"/>
            <a:ext cx="685800" cy="53348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g18c7cb98822_1_0"/>
          <p:cNvSpPr txBox="1"/>
          <p:nvPr/>
        </p:nvSpPr>
        <p:spPr>
          <a:xfrm>
            <a:off x="6340200" y="4387738"/>
            <a:ext cx="550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530" name="Google Shape;530;g18c7cb98822_1_0"/>
          <p:cNvPicPr preferRelativeResize="0"/>
          <p:nvPr/>
        </p:nvPicPr>
        <p:blipFill rotWithShape="1">
          <a:blip r:embed="rId4">
            <a:alphaModFix/>
          </a:blip>
          <a:srcRect l="27214"/>
          <a:stretch/>
        </p:blipFill>
        <p:spPr>
          <a:xfrm>
            <a:off x="6096000" y="1262975"/>
            <a:ext cx="6109952" cy="559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8c7cb98822_1_0"/>
          <p:cNvSpPr txBox="1"/>
          <p:nvPr/>
        </p:nvSpPr>
        <p:spPr>
          <a:xfrm>
            <a:off x="241975" y="2026675"/>
            <a:ext cx="5797725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Eliminación requisito </a:t>
            </a:r>
            <a:r>
              <a:rPr lang="es-ES" sz="1600" dirty="0">
                <a:latin typeface="verdana" panose="020B0604030504040204" pitchFamily="34" charset="0"/>
              </a:rPr>
              <a:t>cierre de ciclo mercantil.</a:t>
            </a:r>
            <a:endParaRPr lang="es-ES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ES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sz="1600" dirty="0">
                <a:latin typeface="verdana" panose="020B0604030504040204" pitchFamily="34" charset="0"/>
              </a:rPr>
              <a:t>Subida de la bonificación al 60% (igual que IRPF).</a:t>
            </a:r>
          </a:p>
          <a:p>
            <a:pPr algn="just"/>
            <a:endParaRPr lang="es-ES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13" name="Google Shape;513;g18c7cb98822_1_0"/>
          <p:cNvSpPr/>
          <p:nvPr/>
        </p:nvSpPr>
        <p:spPr>
          <a:xfrm>
            <a:off x="-13950" y="581375"/>
            <a:ext cx="12219900" cy="681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18c7cb98822_1_0"/>
          <p:cNvSpPr txBox="1"/>
          <p:nvPr/>
        </p:nvSpPr>
        <p:spPr>
          <a:xfrm>
            <a:off x="386625" y="679525"/>
            <a:ext cx="93756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75" tIns="25375" rIns="25375" bIns="253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</a:pPr>
            <a:r>
              <a:rPr lang="en-GB" sz="2800" b="0" i="0" u="none" strike="noStrike" cap="none" dirty="0">
                <a:solidFill>
                  <a:srgbClr val="D61400"/>
                </a:solidFill>
                <a:latin typeface="Georgia"/>
                <a:ea typeface="Georgia"/>
                <a:cs typeface="Georgia"/>
                <a:sym typeface="Georgia"/>
              </a:rPr>
              <a:t>IMPUESTO SOBRE SOCIEDADES</a:t>
            </a:r>
            <a:endParaRPr sz="2800" b="0" i="0" u="none" strike="noStrike" cap="none" dirty="0">
              <a:solidFill>
                <a:srgbClr val="D614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5" name="Google Shape;515;g18c7cb98822_1_0"/>
          <p:cNvSpPr txBox="1"/>
          <p:nvPr/>
        </p:nvSpPr>
        <p:spPr>
          <a:xfrm>
            <a:off x="2052300" y="4372300"/>
            <a:ext cx="4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g18c7cb98822_1_0"/>
          <p:cNvSpPr txBox="1"/>
          <p:nvPr/>
        </p:nvSpPr>
        <p:spPr>
          <a:xfrm>
            <a:off x="9549000" y="4348300"/>
            <a:ext cx="10443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g18c7cb98822_1_0"/>
          <p:cNvSpPr txBox="1"/>
          <p:nvPr/>
        </p:nvSpPr>
        <p:spPr>
          <a:xfrm>
            <a:off x="529925" y="2384650"/>
            <a:ext cx="171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g18c7cb98822_1_0"/>
          <p:cNvSpPr txBox="1"/>
          <p:nvPr/>
        </p:nvSpPr>
        <p:spPr>
          <a:xfrm>
            <a:off x="3161300" y="2600425"/>
            <a:ext cx="17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g18c7cb98822_1_0"/>
          <p:cNvSpPr txBox="1"/>
          <p:nvPr/>
        </p:nvSpPr>
        <p:spPr>
          <a:xfrm>
            <a:off x="2204700" y="4524700"/>
            <a:ext cx="4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18c7cb98822_1_0"/>
          <p:cNvSpPr txBox="1"/>
          <p:nvPr/>
        </p:nvSpPr>
        <p:spPr>
          <a:xfrm>
            <a:off x="3010250" y="2525625"/>
            <a:ext cx="123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g18c7cb98822_1_0"/>
          <p:cNvSpPr txBox="1"/>
          <p:nvPr/>
        </p:nvSpPr>
        <p:spPr>
          <a:xfrm>
            <a:off x="4805700" y="2613175"/>
            <a:ext cx="153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g18c7cb98822_1_0"/>
          <p:cNvSpPr txBox="1"/>
          <p:nvPr/>
        </p:nvSpPr>
        <p:spPr>
          <a:xfrm>
            <a:off x="6475575" y="5047900"/>
            <a:ext cx="17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g18c7cb98822_1_0"/>
          <p:cNvSpPr txBox="1"/>
          <p:nvPr/>
        </p:nvSpPr>
        <p:spPr>
          <a:xfrm>
            <a:off x="7814050" y="2727900"/>
            <a:ext cx="141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18c7cb98822_1_0"/>
          <p:cNvSpPr txBox="1"/>
          <p:nvPr/>
        </p:nvSpPr>
        <p:spPr>
          <a:xfrm>
            <a:off x="7905150" y="2519900"/>
            <a:ext cx="1624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18c7cb98822_1_0"/>
          <p:cNvSpPr txBox="1"/>
          <p:nvPr/>
        </p:nvSpPr>
        <p:spPr>
          <a:xfrm>
            <a:off x="2498400" y="479425"/>
            <a:ext cx="110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18c7cb98822_1_0"/>
          <p:cNvSpPr txBox="1"/>
          <p:nvPr/>
        </p:nvSpPr>
        <p:spPr>
          <a:xfrm>
            <a:off x="447025" y="1461000"/>
            <a:ext cx="136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g18c7cb9882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50" y="6172190"/>
            <a:ext cx="685800" cy="53348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g18c7cb98822_1_0"/>
          <p:cNvSpPr txBox="1"/>
          <p:nvPr/>
        </p:nvSpPr>
        <p:spPr>
          <a:xfrm>
            <a:off x="6340200" y="4387738"/>
            <a:ext cx="550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530" name="Google Shape;530;g18c7cb98822_1_0"/>
          <p:cNvPicPr preferRelativeResize="0"/>
          <p:nvPr/>
        </p:nvPicPr>
        <p:blipFill rotWithShape="1">
          <a:blip r:embed="rId4">
            <a:alphaModFix/>
          </a:blip>
          <a:srcRect l="27214"/>
          <a:stretch/>
        </p:blipFill>
        <p:spPr>
          <a:xfrm>
            <a:off x="6096000" y="1262975"/>
            <a:ext cx="6109952" cy="5595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58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g163b9cf0582_1_10"/>
          <p:cNvPicPr preferRelativeResize="0"/>
          <p:nvPr/>
        </p:nvPicPr>
        <p:blipFill rotWithShape="1">
          <a:blip r:embed="rId3">
            <a:alphaModFix/>
          </a:blip>
          <a:srcRect b="3344"/>
          <a:stretch/>
        </p:blipFill>
        <p:spPr>
          <a:xfrm>
            <a:off x="0" y="-634000"/>
            <a:ext cx="12192000" cy="7854449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g163b9cf0582_1_10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588" name="Google Shape;588;g163b9cf0582_1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09376" y="-587626"/>
            <a:ext cx="7598698" cy="80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g163b9cf0582_1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788" y="5697534"/>
            <a:ext cx="1243334" cy="9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g163b9cf0582_1_10"/>
          <p:cNvSpPr txBox="1"/>
          <p:nvPr/>
        </p:nvSpPr>
        <p:spPr>
          <a:xfrm>
            <a:off x="321131" y="1906869"/>
            <a:ext cx="7049400" cy="151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dirty="0" err="1">
                <a:solidFill>
                  <a:schemeClr val="lt1"/>
                </a:solidFill>
                <a:latin typeface="Georgia"/>
                <a:sym typeface="Georgia"/>
              </a:rPr>
              <a:t>Mejora</a:t>
            </a:r>
            <a:r>
              <a:rPr lang="en-GB" sz="4800" dirty="0">
                <a:solidFill>
                  <a:schemeClr val="lt1"/>
                </a:solidFill>
                <a:latin typeface="Georgia"/>
                <a:sym typeface="Georgia"/>
              </a:rPr>
              <a:t> del </a:t>
            </a:r>
            <a:r>
              <a:rPr lang="en-GB" sz="4800" dirty="0" err="1">
                <a:solidFill>
                  <a:schemeClr val="lt1"/>
                </a:solidFill>
                <a:latin typeface="Georgia"/>
                <a:sym typeface="Georgia"/>
              </a:rPr>
              <a:t>régimen</a:t>
            </a:r>
            <a:r>
              <a:rPr lang="en-GB" sz="4800" dirty="0">
                <a:solidFill>
                  <a:schemeClr val="lt1"/>
                </a:solidFill>
                <a:latin typeface="Georgia"/>
                <a:sym typeface="Georgia"/>
              </a:rPr>
              <a:t> fiscal de Melilla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348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54acdd5d9e_0_84"/>
          <p:cNvSpPr txBox="1"/>
          <p:nvPr/>
        </p:nvSpPr>
        <p:spPr>
          <a:xfrm>
            <a:off x="241975" y="2026675"/>
            <a:ext cx="1134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7" name="Google Shape;597;g154acdd5d9e_0_84"/>
          <p:cNvSpPr/>
          <p:nvPr/>
        </p:nvSpPr>
        <p:spPr>
          <a:xfrm>
            <a:off x="-13950" y="581375"/>
            <a:ext cx="12219900" cy="681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154acdd5d9e_0_84"/>
          <p:cNvSpPr txBox="1"/>
          <p:nvPr/>
        </p:nvSpPr>
        <p:spPr>
          <a:xfrm>
            <a:off x="386625" y="679525"/>
            <a:ext cx="116295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75" tIns="25375" rIns="25375" bIns="253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</a:pPr>
            <a:r>
              <a:rPr lang="en-GB" sz="3200" b="0" i="0" u="none" strike="noStrike" cap="none" dirty="0" err="1">
                <a:solidFill>
                  <a:srgbClr val="D61400"/>
                </a:solidFill>
                <a:latin typeface="Georgia"/>
                <a:ea typeface="Georgia"/>
                <a:cs typeface="Georgia"/>
                <a:sym typeface="Georgia"/>
              </a:rPr>
              <a:t>Opciones</a:t>
            </a:r>
            <a:endParaRPr sz="3200" b="0" i="0" u="none" strike="noStrike" cap="none" dirty="0">
              <a:solidFill>
                <a:srgbClr val="D614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9" name="Google Shape;599;g154acdd5d9e_0_84"/>
          <p:cNvSpPr txBox="1"/>
          <p:nvPr/>
        </p:nvSpPr>
        <p:spPr>
          <a:xfrm>
            <a:off x="2052300" y="4372300"/>
            <a:ext cx="4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g154acdd5d9e_0_84"/>
          <p:cNvSpPr txBox="1"/>
          <p:nvPr/>
        </p:nvSpPr>
        <p:spPr>
          <a:xfrm>
            <a:off x="9549000" y="4348300"/>
            <a:ext cx="10443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1" name="Google Shape;601;g154acdd5d9e_0_84"/>
          <p:cNvSpPr txBox="1"/>
          <p:nvPr/>
        </p:nvSpPr>
        <p:spPr>
          <a:xfrm>
            <a:off x="529925" y="2384650"/>
            <a:ext cx="171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g154acdd5d9e_0_84"/>
          <p:cNvSpPr txBox="1"/>
          <p:nvPr/>
        </p:nvSpPr>
        <p:spPr>
          <a:xfrm>
            <a:off x="3161300" y="2600425"/>
            <a:ext cx="17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g154acdd5d9e_0_84"/>
          <p:cNvSpPr txBox="1"/>
          <p:nvPr/>
        </p:nvSpPr>
        <p:spPr>
          <a:xfrm>
            <a:off x="2204700" y="4524700"/>
            <a:ext cx="4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154acdd5d9e_0_84"/>
          <p:cNvSpPr txBox="1"/>
          <p:nvPr/>
        </p:nvSpPr>
        <p:spPr>
          <a:xfrm>
            <a:off x="3010250" y="2525625"/>
            <a:ext cx="123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154acdd5d9e_0_84"/>
          <p:cNvSpPr txBox="1"/>
          <p:nvPr/>
        </p:nvSpPr>
        <p:spPr>
          <a:xfrm>
            <a:off x="4805700" y="2613175"/>
            <a:ext cx="153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154acdd5d9e_0_84"/>
          <p:cNvSpPr txBox="1"/>
          <p:nvPr/>
        </p:nvSpPr>
        <p:spPr>
          <a:xfrm>
            <a:off x="6475575" y="5047900"/>
            <a:ext cx="17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154acdd5d9e_0_84"/>
          <p:cNvSpPr txBox="1"/>
          <p:nvPr/>
        </p:nvSpPr>
        <p:spPr>
          <a:xfrm>
            <a:off x="7814050" y="2727900"/>
            <a:ext cx="141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g154acdd5d9e_0_84"/>
          <p:cNvSpPr txBox="1"/>
          <p:nvPr/>
        </p:nvSpPr>
        <p:spPr>
          <a:xfrm>
            <a:off x="7905150" y="2519900"/>
            <a:ext cx="1624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g154acdd5d9e_0_84"/>
          <p:cNvSpPr txBox="1"/>
          <p:nvPr/>
        </p:nvSpPr>
        <p:spPr>
          <a:xfrm>
            <a:off x="386625" y="1550413"/>
            <a:ext cx="5509200" cy="112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610" name="Google Shape;610;g154acdd5d9e_0_84"/>
          <p:cNvSpPr txBox="1"/>
          <p:nvPr/>
        </p:nvSpPr>
        <p:spPr>
          <a:xfrm>
            <a:off x="2498400" y="479425"/>
            <a:ext cx="110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154acdd5d9e_0_84"/>
          <p:cNvSpPr txBox="1"/>
          <p:nvPr/>
        </p:nvSpPr>
        <p:spPr>
          <a:xfrm>
            <a:off x="336050" y="1876616"/>
            <a:ext cx="11569100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Inclusión en la Unión Aduanera:</a:t>
            </a:r>
          </a:p>
          <a:p>
            <a:pPr algn="just"/>
            <a:endParaRPr lang="es-ES" b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400050" indent="-400050" algn="just">
              <a:buAutoNum type="romanLcParenBoth"/>
            </a:pPr>
            <a:r>
              <a:rPr lang="es-ES" dirty="0">
                <a:latin typeface="verdana" panose="020B0604030504040204" pitchFamily="34" charset="0"/>
              </a:rPr>
              <a:t>Armonización con el IVA. ¿Renuncia al IPSI?</a:t>
            </a:r>
          </a:p>
          <a:p>
            <a:pPr marL="400050" indent="-400050" algn="just">
              <a:buAutoNum type="romanLcParenBoth"/>
            </a:pPr>
            <a:endParaRPr lang="es-ES" b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400050" indent="-400050" algn="just">
              <a:buAutoNum type="romanLcParenBoth"/>
            </a:pPr>
            <a:r>
              <a:rPr lang="es-ES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Aplicación de aranceles</a:t>
            </a:r>
          </a:p>
          <a:p>
            <a:pPr marL="400050" indent="-400050" algn="just">
              <a:buAutoNum type="romanLcParenBoth"/>
            </a:pPr>
            <a:endParaRPr lang="es-ES" dirty="0">
              <a:latin typeface="verdana" panose="020B0604030504040204" pitchFamily="34" charset="0"/>
            </a:endParaRPr>
          </a:p>
          <a:p>
            <a:pPr marL="400050" indent="-400050" algn="just">
              <a:buAutoNum type="romanLcParenBoth"/>
            </a:pPr>
            <a:r>
              <a:rPr lang="es-ES" dirty="0">
                <a:latin typeface="verdana" panose="020B0604030504040204" pitchFamily="34" charset="0"/>
              </a:rPr>
              <a:t>Posible incremento de costes</a:t>
            </a:r>
          </a:p>
          <a:p>
            <a:pPr marL="400050" indent="-400050" algn="just">
              <a:buAutoNum type="romanLcParenBoth"/>
            </a:pPr>
            <a:endParaRPr lang="es-ES" dirty="0">
              <a:latin typeface="verdana" panose="020B0604030504040204" pitchFamily="34" charset="0"/>
            </a:endParaRPr>
          </a:p>
          <a:p>
            <a:pPr marL="400050" indent="-400050" algn="just">
              <a:buAutoNum type="romanLcParenBoth"/>
            </a:pPr>
            <a:r>
              <a:rPr lang="es-ES" dirty="0">
                <a:latin typeface="verdana" panose="020B0604030504040204" pitchFamily="34" charset="0"/>
              </a:rPr>
              <a:t>¿Menor agilidad en los procesos de importación?</a:t>
            </a:r>
          </a:p>
          <a:p>
            <a:pPr marL="400050" indent="-400050" algn="just">
              <a:buAutoNum type="romanLcParenBoth"/>
            </a:pPr>
            <a:endParaRPr lang="es-ES" b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400050" indent="-400050" algn="just">
              <a:buAutoNum type="romanLcParenBoth"/>
            </a:pPr>
            <a:endParaRPr lang="es-ES" b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612" name="Google Shape;612;g154acdd5d9e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50" y="6172190"/>
            <a:ext cx="685800" cy="53348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g154acdd5d9e_0_84"/>
          <p:cNvSpPr txBox="1"/>
          <p:nvPr/>
        </p:nvSpPr>
        <p:spPr>
          <a:xfrm>
            <a:off x="6096000" y="1739100"/>
            <a:ext cx="55092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54acdd5d9e_0_84"/>
          <p:cNvSpPr txBox="1"/>
          <p:nvPr/>
        </p:nvSpPr>
        <p:spPr>
          <a:xfrm>
            <a:off x="241975" y="2026675"/>
            <a:ext cx="1134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7" name="Google Shape;597;g154acdd5d9e_0_84"/>
          <p:cNvSpPr/>
          <p:nvPr/>
        </p:nvSpPr>
        <p:spPr>
          <a:xfrm>
            <a:off x="-13950" y="581375"/>
            <a:ext cx="12219900" cy="681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154acdd5d9e_0_84"/>
          <p:cNvSpPr txBox="1"/>
          <p:nvPr/>
        </p:nvSpPr>
        <p:spPr>
          <a:xfrm>
            <a:off x="386625" y="679525"/>
            <a:ext cx="116295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75" tIns="25375" rIns="25375" bIns="253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</a:pPr>
            <a:r>
              <a:rPr lang="en-GB" sz="3200" b="0" i="0" u="none" strike="noStrike" cap="none" dirty="0" err="1">
                <a:solidFill>
                  <a:srgbClr val="D61400"/>
                </a:solidFill>
                <a:latin typeface="Georgia"/>
                <a:ea typeface="Georgia"/>
                <a:cs typeface="Georgia"/>
                <a:sym typeface="Georgia"/>
              </a:rPr>
              <a:t>Opciones</a:t>
            </a:r>
            <a:endParaRPr sz="3200" b="0" i="0" u="none" strike="noStrike" cap="none" dirty="0">
              <a:solidFill>
                <a:srgbClr val="D614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9" name="Google Shape;599;g154acdd5d9e_0_84"/>
          <p:cNvSpPr txBox="1"/>
          <p:nvPr/>
        </p:nvSpPr>
        <p:spPr>
          <a:xfrm>
            <a:off x="2052300" y="4372300"/>
            <a:ext cx="4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g154acdd5d9e_0_84"/>
          <p:cNvSpPr txBox="1"/>
          <p:nvPr/>
        </p:nvSpPr>
        <p:spPr>
          <a:xfrm>
            <a:off x="9549000" y="4348300"/>
            <a:ext cx="10443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1" name="Google Shape;601;g154acdd5d9e_0_84"/>
          <p:cNvSpPr txBox="1"/>
          <p:nvPr/>
        </p:nvSpPr>
        <p:spPr>
          <a:xfrm>
            <a:off x="529925" y="2384650"/>
            <a:ext cx="171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g154acdd5d9e_0_84"/>
          <p:cNvSpPr txBox="1"/>
          <p:nvPr/>
        </p:nvSpPr>
        <p:spPr>
          <a:xfrm>
            <a:off x="3161300" y="2600425"/>
            <a:ext cx="17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g154acdd5d9e_0_84"/>
          <p:cNvSpPr txBox="1"/>
          <p:nvPr/>
        </p:nvSpPr>
        <p:spPr>
          <a:xfrm>
            <a:off x="2204700" y="4524700"/>
            <a:ext cx="4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154acdd5d9e_0_84"/>
          <p:cNvSpPr txBox="1"/>
          <p:nvPr/>
        </p:nvSpPr>
        <p:spPr>
          <a:xfrm>
            <a:off x="3010250" y="2525625"/>
            <a:ext cx="123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154acdd5d9e_0_84"/>
          <p:cNvSpPr txBox="1"/>
          <p:nvPr/>
        </p:nvSpPr>
        <p:spPr>
          <a:xfrm>
            <a:off x="4805700" y="2613175"/>
            <a:ext cx="153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154acdd5d9e_0_84"/>
          <p:cNvSpPr txBox="1"/>
          <p:nvPr/>
        </p:nvSpPr>
        <p:spPr>
          <a:xfrm>
            <a:off x="6475575" y="5047900"/>
            <a:ext cx="17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154acdd5d9e_0_84"/>
          <p:cNvSpPr txBox="1"/>
          <p:nvPr/>
        </p:nvSpPr>
        <p:spPr>
          <a:xfrm>
            <a:off x="7814050" y="2727900"/>
            <a:ext cx="141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g154acdd5d9e_0_84"/>
          <p:cNvSpPr txBox="1"/>
          <p:nvPr/>
        </p:nvSpPr>
        <p:spPr>
          <a:xfrm>
            <a:off x="7905150" y="2519900"/>
            <a:ext cx="1624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g154acdd5d9e_0_84"/>
          <p:cNvSpPr txBox="1"/>
          <p:nvPr/>
        </p:nvSpPr>
        <p:spPr>
          <a:xfrm>
            <a:off x="386625" y="1550413"/>
            <a:ext cx="5509200" cy="112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610" name="Google Shape;610;g154acdd5d9e_0_84"/>
          <p:cNvSpPr txBox="1"/>
          <p:nvPr/>
        </p:nvSpPr>
        <p:spPr>
          <a:xfrm>
            <a:off x="2498400" y="479425"/>
            <a:ext cx="110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154acdd5d9e_0_84"/>
          <p:cNvSpPr txBox="1"/>
          <p:nvPr/>
        </p:nvSpPr>
        <p:spPr>
          <a:xfrm>
            <a:off x="336050" y="1876616"/>
            <a:ext cx="11569100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2. Creación de Zona Económica Especial:</a:t>
            </a:r>
          </a:p>
          <a:p>
            <a:pPr algn="just"/>
            <a:endParaRPr lang="es-ES" b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es-ES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Ventajas fiscales de las entidades de la Zona Económica Canaria (“ZEC”):</a:t>
            </a:r>
          </a:p>
          <a:p>
            <a:pPr algn="just"/>
            <a:endParaRPr lang="es-ES" b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es-ES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§ </a:t>
            </a:r>
            <a:r>
              <a:rPr lang="es-ES" dirty="0">
                <a:latin typeface="verdana" panose="020B0604030504040204" pitchFamily="34" charset="0"/>
              </a:rPr>
              <a:t>T</a:t>
            </a:r>
            <a:r>
              <a:rPr lang="es-ES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ipo impositivo reducido del 4% en el Impuesto sobre Sociedades. Este tipo se aplica sobre unos</a:t>
            </a:r>
          </a:p>
          <a:p>
            <a:pPr algn="just"/>
            <a:r>
              <a:rPr lang="es-ES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límites de base imponible atendiendo a la creación de empleo.</a:t>
            </a:r>
          </a:p>
          <a:p>
            <a:pPr algn="just"/>
            <a:endParaRPr lang="es-ES" b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es-ES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§ Exención en el Impuesto sobre la renta de No Residentes. Los dividendos distribuidos por filiales Entidades ZEC a sus</a:t>
            </a:r>
          </a:p>
          <a:p>
            <a:pPr algn="just"/>
            <a:r>
              <a:rPr lang="es-ES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sociedades matrices residentes en otros países así como los intereses se encuentran exentos. Las rentas obtenidas por</a:t>
            </a:r>
          </a:p>
          <a:p>
            <a:pPr algn="just"/>
            <a:r>
              <a:rPr lang="es-ES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residentes en cualquier </a:t>
            </a:r>
            <a:r>
              <a:rPr lang="es-ES" dirty="0">
                <a:latin typeface="verdana" panose="020B0604030504040204" pitchFamily="34" charset="0"/>
              </a:rPr>
              <a:t>Es</a:t>
            </a:r>
            <a:r>
              <a:rPr lang="es-ES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tado también están exentas cuando sean satisfechas por una Entidad ZEC.</a:t>
            </a:r>
          </a:p>
          <a:p>
            <a:pPr algn="just"/>
            <a:endParaRPr lang="es-ES" b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es-ES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§ Impuesto sobre Transmisiones Patrimoniales y Actos Jurídicos Documentados. Las entidades ZEC están exentas de</a:t>
            </a:r>
          </a:p>
          <a:p>
            <a:pPr algn="just"/>
            <a:r>
              <a:rPr lang="es-ES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este impuesto en</a:t>
            </a:r>
            <a:r>
              <a:rPr lang="es-ES" dirty="0">
                <a:latin typeface="verdana" panose="020B0604030504040204" pitchFamily="34" charset="0"/>
              </a:rPr>
              <a:t> </a:t>
            </a:r>
            <a:r>
              <a:rPr lang="es-ES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las adquisiciones de bienes y derechos destinados al desarrollo de su actividad, las operaciones</a:t>
            </a:r>
          </a:p>
          <a:p>
            <a:pPr algn="just"/>
            <a:r>
              <a:rPr lang="es-ES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societarias (excepto disolución) y los actos jurídicos vinculados a las operaciones en el ámbito geográfico de la ZEC.</a:t>
            </a:r>
          </a:p>
          <a:p>
            <a:pPr algn="just"/>
            <a:endParaRPr lang="es-ES" b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es-ES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§ Impuesto General Indirecto Canario. Estarán exentas de tributos por el IGIC las entregas de bienes y prestaciones de</a:t>
            </a:r>
          </a:p>
          <a:p>
            <a:pPr algn="just"/>
            <a:r>
              <a:rPr lang="es-ES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servicio realizadas por Entidades ZEC entre sí, así como las importaciones de bienes realizadas por las mismas.</a:t>
            </a:r>
          </a:p>
          <a:p>
            <a:pPr algn="just"/>
            <a:endParaRPr lang="es-ES" b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612" name="Google Shape;612;g154acdd5d9e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50" y="6172190"/>
            <a:ext cx="685800" cy="53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14007"/>
      </p:ext>
    </p:extLst>
  </p:cSld>
  <p:clrMapOvr>
    <a:masterClrMapping/>
  </p:clrMapOvr>
</p:sld>
</file>

<file path=ppt/theme/theme1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93954"/>
      </a:accent5>
      <a:accent6>
        <a:srgbClr val="464646"/>
      </a:accent6>
      <a:hlink>
        <a:srgbClr val="D04A02"/>
      </a:hlink>
      <a:folHlink>
        <a:srgbClr val="D9395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93954"/>
      </a:accent5>
      <a:accent6>
        <a:srgbClr val="464646"/>
      </a:accent6>
      <a:hlink>
        <a:srgbClr val="D04A02"/>
      </a:hlink>
      <a:folHlink>
        <a:srgbClr val="D9395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590</Words>
  <Application>Microsoft Office PowerPoint</Application>
  <PresentationFormat>Widescreen</PresentationFormat>
  <Paragraphs>146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Verdana</vt:lpstr>
      <vt:lpstr>Playfair Display</vt:lpstr>
      <vt:lpstr>Georgia</vt:lpstr>
      <vt:lpstr>museo medium</vt:lpstr>
      <vt:lpstr>Wingdings</vt:lpstr>
      <vt:lpstr>Helvetica Neue</vt:lpstr>
      <vt:lpstr>Verdana</vt:lpstr>
      <vt:lpstr>Roboto</vt:lpstr>
      <vt:lpstr>Helvetica Neue Light</vt:lpstr>
      <vt:lpstr>PwC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Rocio Mata Gonzalez</dc:creator>
  <cp:lastModifiedBy>Joaquín Lopez Avellaneda (ES)</cp:lastModifiedBy>
  <cp:revision>19</cp:revision>
  <cp:lastPrinted>2023-05-10T12:21:27Z</cp:lastPrinted>
  <dcterms:modified xsi:type="dcterms:W3CDTF">2023-10-24T21:42:03Z</dcterms:modified>
</cp:coreProperties>
</file>